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Default Extension="svg" ContentType="image/svg+xml"/>
  <Override PartName="/ppt/presentation.xml" ContentType="application/vnd.openxmlformats-officedocument.presentationml.presentation.main+xml"/>
  <Override PartName="/ppt/slides/slide71.xml" ContentType="application/vnd.openxmlformats-officedocument.presentationml.slide+xml"/>
  <Override PartName="/ppt/slideLayouts/slideLayout7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15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s/slide122.xml" ContentType="application/vnd.openxmlformats-officedocument.presentationml.slide+xml"/>
  <Override PartName="/ppt/presProps.xml" ContentType="application/vnd.openxmlformats-officedocument.presentationml.presProps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slides/slide64.xml" ContentType="application/vnd.openxmlformats-officedocument.presentationml.slide+xml"/>
  <Override PartName="/ppt/slides/slide115.xml" ContentType="application/vnd.openxmlformats-officedocument.presentationml.slide+xml"/>
  <Override PartName="/ppt/commentAuthors.xml" ContentType="application/vnd.openxmlformats-officedocument.presentationml.commentAuthors+xml"/>
  <Override PartName="/customXml/item3.xml" ContentType="application/xml"/>
  <Override PartName="/customXml/itemProps31.xml" ContentType="application/vnd.openxmlformats-officedocument.customXmlProperties+xml"/>
  <Override PartName="/ppt/slides/slide16.xml" ContentType="application/vnd.openxmlformats-officedocument.presentationml.slide+xml"/>
  <Override PartName="/ppt/handoutMasters/handoutMaster11.xml" ContentType="application/vnd.openxmlformats-officedocument.presentationml.handoutMaster+xml"/>
  <Override PartName="/ppt/theme/theme32.xml" ContentType="application/vnd.openxmlformats-officedocument.theme+xml"/>
  <Override PartName="/ppt/slides/slide57.xml" ContentType="application/vnd.openxmlformats-officedocument.presentationml.slide+xml"/>
  <Override PartName="/ppt/slides/slide108.xml" ContentType="application/vnd.openxmlformats-officedocument.presentationml.slide+xml"/>
  <Override PartName="/customXml/item22.xml" ContentType="application/xml"/>
  <Override PartName="/customXml/itemProps22.xml" ContentType="application/vnd.openxmlformats-officedocument.customXmlProperties+xml"/>
  <Override PartName="/ppt/slides/slide49.xml" ContentType="application/vnd.openxmlformats-officedocument.presentationml.slide+xml"/>
  <Override PartName="/ppt/notesMasters/notesMaster11.xml" ContentType="application/vnd.openxmlformats-officedocument.presentationml.notesMaster+xml"/>
  <Override PartName="/ppt/theme/theme23.xml" ContentType="application/vnd.openxmlformats-officedocument.theme+xml"/>
  <Override PartName="/customXml/item13.xml" ContentType="application/xml"/>
  <Override PartName="/customXml/itemProps13.xml" ContentType="application/vnd.openxmlformats-officedocument.customXmlProperties+xml"/>
  <Override PartName="/ppt/slides/slide910.xml" ContentType="application/vnd.openxmlformats-officedocument.presentationml.slide+xml"/>
  <Override PartName="/ppt/diagrams/layout11.xml" ContentType="application/vnd.openxmlformats-officedocument.drawingml.diagramLayout+xml"/>
  <Override PartName="/ppt/diagrams/data11.xml" ContentType="application/vnd.openxmlformats-officedocument.drawingml.diagramData+xml"/>
  <Override PartName="/ppt/diagrams/drawing1.xml" ContentType="application/vnd.ms-office.drawingml.diagramDrawing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viewProps.xml" ContentType="application/vnd.openxmlformats-officedocument.presentationml.viewProps+xml"/>
  <Override PartName="/ppt/slides/slide311.xml" ContentType="application/vnd.openxmlformats-officedocument.presentationml.slide+xml"/>
  <Override PartName="/ppt/slides/slide812.xml" ContentType="application/vnd.openxmlformats-officedocument.presentationml.slide+xml"/>
  <Override PartName="/ppt/slides/slide1313.xml" ContentType="application/vnd.openxmlformats-officedocument.presentationml.slide+xml"/>
  <Override PartName="/ppt/authors.xml" ContentType="application/vnd.ms-powerpoint.authors+xml"/>
  <Override PartName="/docProps/custom.xml" ContentType="application/vnd.openxmlformats-officedocument.custom-properties+xml"/>
  <Override PartName="/docMetadata/LabelInfo.xml" ContentType="application/vnd.ms-office.classificationlabel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6" /><Relationship Type="http://schemas.microsoft.com/office/2020/02/relationships/classificationlabels" Target="/docMetadata/LabelInfo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0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72"/>
  </p:normalViewPr>
  <p:slideViewPr>
    <p:cSldViewPr snapToGrid="0">
      <p:cViewPr>
        <p:scale>
          <a:sx n="100" d="100"/>
          <a:sy n="100" d="100"/>
        </p:scale>
        <p:origin x="58" y="-1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1.xml" Id="rId8" /><Relationship Type="http://schemas.openxmlformats.org/officeDocument/2006/relationships/slide" Target="/ppt/slides/slide122.xml" Id="rId13" /><Relationship Type="http://schemas.openxmlformats.org/officeDocument/2006/relationships/presProps" Target="/ppt/presProps.xml" Id="rId18" /><Relationship Type="http://schemas.openxmlformats.org/officeDocument/2006/relationships/slide" Target="/ppt/slides/slide23.xml" Id="rId3" /><Relationship Type="http://schemas.openxmlformats.org/officeDocument/2006/relationships/tableStyles" Target="/ppt/tableStyles.xml" Id="rId21" /><Relationship Type="http://schemas.openxmlformats.org/officeDocument/2006/relationships/slide" Target="/ppt/slides/slide64.xml" Id="rId7" /><Relationship Type="http://schemas.openxmlformats.org/officeDocument/2006/relationships/slide" Target="/ppt/slides/slide115.xml" Id="rId12" /><Relationship Type="http://schemas.openxmlformats.org/officeDocument/2006/relationships/commentAuthors" Target="/ppt/commentAuthors.xml" Id="rId17" /><Relationship Type="http://schemas.openxmlformats.org/officeDocument/2006/relationships/customXml" Target="/customXml/item3.xml" Id="rId25" /><Relationship Type="http://schemas.openxmlformats.org/officeDocument/2006/relationships/slide" Target="/ppt/slides/slide16.xml" Id="rId2" /><Relationship Type="http://schemas.openxmlformats.org/officeDocument/2006/relationships/handoutMaster" Target="/ppt/handoutMasters/handoutMaster11.xml" Id="rId16" /><Relationship Type="http://schemas.openxmlformats.org/officeDocument/2006/relationships/theme" Target="/ppt/theme/theme11.xml" Id="rId20" /><Relationship Type="http://schemas.openxmlformats.org/officeDocument/2006/relationships/slideMaster" Target="/ppt/slideMasters/slideMaster11.xml" Id="rId1" /><Relationship Type="http://schemas.openxmlformats.org/officeDocument/2006/relationships/slide" Target="/ppt/slides/slide57.xml" Id="rId6" /><Relationship Type="http://schemas.openxmlformats.org/officeDocument/2006/relationships/slide" Target="/ppt/slides/slide108.xml" Id="rId11" /><Relationship Type="http://schemas.openxmlformats.org/officeDocument/2006/relationships/customXml" Target="/customXml/item22.xml" Id="rId24" /><Relationship Type="http://schemas.openxmlformats.org/officeDocument/2006/relationships/slide" Target="/ppt/slides/slide49.xml" Id="rId5" /><Relationship Type="http://schemas.openxmlformats.org/officeDocument/2006/relationships/notesMaster" Target="/ppt/notesMasters/notesMaster11.xml" Id="rId15" /><Relationship Type="http://schemas.openxmlformats.org/officeDocument/2006/relationships/customXml" Target="/customXml/item13.xml" Id="rId23" /><Relationship Type="http://schemas.openxmlformats.org/officeDocument/2006/relationships/slide" Target="/ppt/slides/slide910.xml" Id="rId10" /><Relationship Type="http://schemas.openxmlformats.org/officeDocument/2006/relationships/viewProps" Target="/ppt/viewProps.xml" Id="rId19" /><Relationship Type="http://schemas.openxmlformats.org/officeDocument/2006/relationships/slide" Target="/ppt/slides/slide311.xml" Id="rId4" /><Relationship Type="http://schemas.openxmlformats.org/officeDocument/2006/relationships/slide" Target="/ppt/slides/slide812.xml" Id="rId9" /><Relationship Type="http://schemas.openxmlformats.org/officeDocument/2006/relationships/slide" Target="/ppt/slides/slide1313.xml" Id="rId14" /><Relationship Type="http://schemas.microsoft.com/office/2018/10/relationships/authors" Target="/ppt/authors.xml" Id="rId22" /></Relationships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1.xml><?xml version="1.0" encoding="utf-8"?>
<dgm:dataModel xmlns:dgm="http://schemas.openxmlformats.org/drawingml/2006/diagram" xmlns:a="http://schemas.openxmlformats.org/drawingml/2006/main">
  <dgm:ptLst>
    <dgm:pt modelId="{B6A966AA-C2D0-420D-89FC-1A1AB0AD4072}" type="doc">
      <dgm:prSet loTypeId="urn:microsoft.com/office/officeart/2005/8/layout/hList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5D50368-372D-4F79-95B9-B27BD239F0F6}">
      <dgm:prSet phldrT="[Text]" custT="1"/>
      <dgm:spPr/>
      <dgm:t>
        <a:bodyPr/>
        <a:lstStyle/>
        <a:p>
          <a:r>
            <a:rPr lang="en-US" sz="2400" dirty="0">
              <a:solidFill>
                <a:schemeClr val="tx2"/>
              </a:solidFill>
              <a:latin typeface="+mj-lt"/>
              <a:cs typeface="Arial" panose="020B0604020202020204" pitchFamily="34" charset="0"/>
            </a:rPr>
            <a:t>Expand</a:t>
          </a:r>
        </a:p>
      </dgm:t>
    </dgm:pt>
    <dgm:pt modelId="{CDE1A78B-2AE4-4A71-9139-416C219BC84D}" type="parTrans" cxnId="{68788A78-9180-41FF-BD09-BF4DBB52EA0D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508ABF25-4B40-405C-9E88-248ED8B31B83}" type="sibTrans" cxnId="{68788A78-9180-41FF-BD09-BF4DBB52EA0D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15FCB7DF-D0D3-43D8-8FE5-E5FFDED6264E}">
      <dgm:prSet phldrT="[Text]" custT="1"/>
      <dgm:spPr/>
      <dgm:t>
        <a:bodyPr/>
        <a:lstStyle/>
        <a:p>
          <a:r>
            <a:rPr lang="en-US" sz="1800" dirty="0">
              <a:latin typeface="+mj-lt"/>
              <a:cs typeface="Arial" panose="020B0604020202020204" pitchFamily="34" charset="0"/>
            </a:rPr>
            <a:t>Foster collaborative growth</a:t>
          </a:r>
        </a:p>
      </dgm:t>
    </dgm:pt>
    <dgm:pt modelId="{5DD5E854-B70B-4927-93DD-9B930567F2D9}" type="parTrans" cxnId="{D8EBBD42-214D-4D3D-9A34-A5A6A40991CD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DDE76206-3F7F-4788-87BA-8C9D4D26CDB9}" type="sibTrans" cxnId="{D8EBBD42-214D-4D3D-9A34-A5A6A40991CD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196543C5-093B-4437-B406-DBE4B882EA97}">
      <dgm:prSet phldrT="[Text]" custT="1"/>
      <dgm:spPr/>
      <dgm:t>
        <a:bodyPr/>
        <a:lstStyle/>
        <a:p>
          <a:r>
            <a:rPr lang="en-US" sz="2400" dirty="0">
              <a:solidFill>
                <a:schemeClr val="tx2"/>
              </a:solidFill>
              <a:latin typeface="+mj-lt"/>
              <a:cs typeface="Arial" panose="020B0604020202020204" pitchFamily="34" charset="0"/>
            </a:rPr>
            <a:t>Enhance</a:t>
          </a:r>
        </a:p>
      </dgm:t>
    </dgm:pt>
    <dgm:pt modelId="{41DE1F19-4A9F-48CD-A44E-6BF1D04E31EE}" type="parTrans" cxnId="{52499B9F-797A-43CC-89E1-64C52021BFAF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F264F018-7FB9-43EC-B595-B986D351AD7B}" type="sibTrans" cxnId="{52499B9F-797A-43CC-89E1-64C52021BFAF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C485168C-07AD-4DE6-B17E-1E96E93777D7}">
      <dgm:prSet phldrT="[Text]" custT="1"/>
      <dgm:spPr/>
      <dgm:t>
        <a:bodyPr/>
        <a:lstStyle/>
        <a:p>
          <a:r>
            <a:rPr lang="en-US" sz="1800" dirty="0">
              <a:latin typeface="+mj-lt"/>
              <a:cs typeface="Arial" panose="020B0604020202020204" pitchFamily="34" charset="0"/>
            </a:rPr>
            <a:t>Ensure a tailored and user-focused experience</a:t>
          </a:r>
        </a:p>
      </dgm:t>
    </dgm:pt>
    <dgm:pt modelId="{2EA2CE1F-978B-4B0A-92B2-CA23FBAEB8C0}" type="parTrans" cxnId="{B374803A-F1D8-4C12-8B03-25954CE7DDA9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05F43B89-7F05-43F2-A0A8-66E0914D6EC4}" type="sibTrans" cxnId="{B374803A-F1D8-4C12-8B03-25954CE7DDA9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CA2BABAF-EDAA-4496-8316-FD6EA3643E8F}">
      <dgm:prSet phldrT="[Text]" custT="1"/>
      <dgm:spPr/>
      <dgm:t>
        <a:bodyPr/>
        <a:lstStyle/>
        <a:p>
          <a:r>
            <a:rPr lang="en-US" sz="2400" dirty="0">
              <a:solidFill>
                <a:schemeClr val="tx2"/>
              </a:solidFill>
              <a:latin typeface="+mj-lt"/>
              <a:cs typeface="Arial" panose="020B0604020202020204" pitchFamily="34" charset="0"/>
            </a:rPr>
            <a:t>Explore</a:t>
          </a:r>
        </a:p>
      </dgm:t>
    </dgm:pt>
    <dgm:pt modelId="{2B1B4805-2FB7-402F-86A8-587F29181C18}" type="parTrans" cxnId="{4011B082-09BD-4DD1-A54F-EA5AB249A3C2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4498AB02-A1BF-4D28-8918-F87A89CEE23B}" type="sibTrans" cxnId="{4011B082-09BD-4DD1-A54F-EA5AB249A3C2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ABC1EDDD-C08B-4F9C-8453-9CEFCC2AF319}">
      <dgm:prSet phldrT="[Text]" custT="1"/>
      <dgm:spPr/>
      <dgm:t>
        <a:bodyPr/>
        <a:lstStyle/>
        <a:p>
          <a:r>
            <a:rPr lang="en-US" sz="1800" dirty="0">
              <a:latin typeface="+mj-lt"/>
              <a:cs typeface="Arial" panose="020B0604020202020204" pitchFamily="34" charset="0"/>
            </a:rPr>
            <a:t>Capitalize on emerging global markets</a:t>
          </a:r>
        </a:p>
      </dgm:t>
    </dgm:pt>
    <dgm:pt modelId="{33D02404-349E-4E82-A8BA-C0A907006883}" type="parTrans" cxnId="{9C4BE375-6187-4BD4-A343-9FC71D796AF1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7D85D88C-6545-49D9-9F9D-01270187B165}" type="sibTrans" cxnId="{9C4BE375-6187-4BD4-A343-9FC71D796AF1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950D8503-B098-7E4F-A705-7E93A645EE06}" type="pres">
      <dgm:prSet presAssocID="{B6A966AA-C2D0-420D-89FC-1A1AB0AD4072}" presName="Name0" presStyleCnt="0">
        <dgm:presLayoutVars>
          <dgm:dir/>
          <dgm:animLvl val="lvl"/>
          <dgm:resizeHandles val="exact"/>
        </dgm:presLayoutVars>
      </dgm:prSet>
      <dgm:spPr/>
    </dgm:pt>
    <dgm:pt modelId="{0B6849FA-EE1C-DB41-B058-186D7A04FFA7}" type="pres">
      <dgm:prSet presAssocID="{45D50368-372D-4F79-95B9-B27BD239F0F6}" presName="composite" presStyleCnt="0"/>
      <dgm:spPr/>
    </dgm:pt>
    <dgm:pt modelId="{4FC5A116-F38E-F14C-BE2E-2CE4C6495A8E}" type="pres">
      <dgm:prSet presAssocID="{45D50368-372D-4F79-95B9-B27BD239F0F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EC88340-A59A-3741-851D-615F5DE52865}" type="pres">
      <dgm:prSet presAssocID="{45D50368-372D-4F79-95B9-B27BD239F0F6}" presName="desTx" presStyleLbl="alignAccFollowNode1" presStyleIdx="0" presStyleCnt="3">
        <dgm:presLayoutVars>
          <dgm:bulletEnabled val="1"/>
        </dgm:presLayoutVars>
      </dgm:prSet>
      <dgm:spPr/>
    </dgm:pt>
    <dgm:pt modelId="{5F01DD21-1259-DE46-878C-8E70BEC38AC0}" type="pres">
      <dgm:prSet presAssocID="{508ABF25-4B40-405C-9E88-248ED8B31B83}" presName="space" presStyleCnt="0"/>
      <dgm:spPr/>
    </dgm:pt>
    <dgm:pt modelId="{8FC79D4C-3AB1-3341-8D88-24964CB3F55E}" type="pres">
      <dgm:prSet presAssocID="{196543C5-093B-4437-B406-DBE4B882EA97}" presName="composite" presStyleCnt="0"/>
      <dgm:spPr/>
    </dgm:pt>
    <dgm:pt modelId="{F2EF3CD8-32D7-3949-B19A-AEA397651A98}" type="pres">
      <dgm:prSet presAssocID="{196543C5-093B-4437-B406-DBE4B882EA9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3596A30-05A3-274A-AE82-3A942B64B51E}" type="pres">
      <dgm:prSet presAssocID="{196543C5-093B-4437-B406-DBE4B882EA97}" presName="desTx" presStyleLbl="alignAccFollowNode1" presStyleIdx="1" presStyleCnt="3">
        <dgm:presLayoutVars>
          <dgm:bulletEnabled val="1"/>
        </dgm:presLayoutVars>
      </dgm:prSet>
      <dgm:spPr/>
    </dgm:pt>
    <dgm:pt modelId="{129A3BC3-66D0-3549-AE59-ACDF06C6A438}" type="pres">
      <dgm:prSet presAssocID="{F264F018-7FB9-43EC-B595-B986D351AD7B}" presName="space" presStyleCnt="0"/>
      <dgm:spPr/>
    </dgm:pt>
    <dgm:pt modelId="{E9E03963-7F8E-464C-88F8-E02C1FB15E5F}" type="pres">
      <dgm:prSet presAssocID="{CA2BABAF-EDAA-4496-8316-FD6EA3643E8F}" presName="composite" presStyleCnt="0"/>
      <dgm:spPr/>
    </dgm:pt>
    <dgm:pt modelId="{B37DC580-64C1-144E-AEAD-8DE5397F13DF}" type="pres">
      <dgm:prSet presAssocID="{CA2BABAF-EDAA-4496-8316-FD6EA3643E8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ACFA6D4-1695-4F42-BE58-5362E957318A}" type="pres">
      <dgm:prSet presAssocID="{CA2BABAF-EDAA-4496-8316-FD6EA3643E8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2CB232E-1FB0-B94A-A396-D1E428E1D2F4}" type="presOf" srcId="{45D50368-372D-4F79-95B9-B27BD239F0F6}" destId="{4FC5A116-F38E-F14C-BE2E-2CE4C6495A8E}" srcOrd="0" destOrd="0" presId="urn:microsoft.com/office/officeart/2005/8/layout/hList1"/>
    <dgm:cxn modelId="{80D1A733-FA8B-4847-BA31-6F6525BC7135}" type="presOf" srcId="{196543C5-093B-4437-B406-DBE4B882EA97}" destId="{F2EF3CD8-32D7-3949-B19A-AEA397651A98}" srcOrd="0" destOrd="0" presId="urn:microsoft.com/office/officeart/2005/8/layout/hList1"/>
    <dgm:cxn modelId="{B374803A-F1D8-4C12-8B03-25954CE7DDA9}" srcId="{196543C5-093B-4437-B406-DBE4B882EA97}" destId="{C485168C-07AD-4DE6-B17E-1E96E93777D7}" srcOrd="0" destOrd="0" parTransId="{2EA2CE1F-978B-4B0A-92B2-CA23FBAEB8C0}" sibTransId="{05F43B89-7F05-43F2-A0A8-66E0914D6EC4}"/>
    <dgm:cxn modelId="{D8EBBD42-214D-4D3D-9A34-A5A6A40991CD}" srcId="{45D50368-372D-4F79-95B9-B27BD239F0F6}" destId="{15FCB7DF-D0D3-43D8-8FE5-E5FFDED6264E}" srcOrd="0" destOrd="0" parTransId="{5DD5E854-B70B-4927-93DD-9B930567F2D9}" sibTransId="{DDE76206-3F7F-4788-87BA-8C9D4D26CDB9}"/>
    <dgm:cxn modelId="{D92A3D49-6755-0947-BBE2-8BC6922F37C8}" type="presOf" srcId="{C485168C-07AD-4DE6-B17E-1E96E93777D7}" destId="{03596A30-05A3-274A-AE82-3A942B64B51E}" srcOrd="0" destOrd="0" presId="urn:microsoft.com/office/officeart/2005/8/layout/hList1"/>
    <dgm:cxn modelId="{9C4BE375-6187-4BD4-A343-9FC71D796AF1}" srcId="{CA2BABAF-EDAA-4496-8316-FD6EA3643E8F}" destId="{ABC1EDDD-C08B-4F9C-8453-9CEFCC2AF319}" srcOrd="0" destOrd="0" parTransId="{33D02404-349E-4E82-A8BA-C0A907006883}" sibTransId="{7D85D88C-6545-49D9-9F9D-01270187B165}"/>
    <dgm:cxn modelId="{68788A78-9180-41FF-BD09-BF4DBB52EA0D}" srcId="{B6A966AA-C2D0-420D-89FC-1A1AB0AD4072}" destId="{45D50368-372D-4F79-95B9-B27BD239F0F6}" srcOrd="0" destOrd="0" parTransId="{CDE1A78B-2AE4-4A71-9139-416C219BC84D}" sibTransId="{508ABF25-4B40-405C-9E88-248ED8B31B83}"/>
    <dgm:cxn modelId="{28F9327E-E90E-F146-8576-E557900324C0}" type="presOf" srcId="{ABC1EDDD-C08B-4F9C-8453-9CEFCC2AF319}" destId="{BACFA6D4-1695-4F42-BE58-5362E957318A}" srcOrd="0" destOrd="0" presId="urn:microsoft.com/office/officeart/2005/8/layout/hList1"/>
    <dgm:cxn modelId="{4011B082-09BD-4DD1-A54F-EA5AB249A3C2}" srcId="{B6A966AA-C2D0-420D-89FC-1A1AB0AD4072}" destId="{CA2BABAF-EDAA-4496-8316-FD6EA3643E8F}" srcOrd="2" destOrd="0" parTransId="{2B1B4805-2FB7-402F-86A8-587F29181C18}" sibTransId="{4498AB02-A1BF-4D28-8918-F87A89CEE23B}"/>
    <dgm:cxn modelId="{BBEB1397-8C01-3E41-881E-5C418F2E818B}" type="presOf" srcId="{15FCB7DF-D0D3-43D8-8FE5-E5FFDED6264E}" destId="{AEC88340-A59A-3741-851D-615F5DE52865}" srcOrd="0" destOrd="0" presId="urn:microsoft.com/office/officeart/2005/8/layout/hList1"/>
    <dgm:cxn modelId="{4BD8289A-FECB-1243-9B1D-0B575F9D0CD5}" type="presOf" srcId="{CA2BABAF-EDAA-4496-8316-FD6EA3643E8F}" destId="{B37DC580-64C1-144E-AEAD-8DE5397F13DF}" srcOrd="0" destOrd="0" presId="urn:microsoft.com/office/officeart/2005/8/layout/hList1"/>
    <dgm:cxn modelId="{52499B9F-797A-43CC-89E1-64C52021BFAF}" srcId="{B6A966AA-C2D0-420D-89FC-1A1AB0AD4072}" destId="{196543C5-093B-4437-B406-DBE4B882EA97}" srcOrd="1" destOrd="0" parTransId="{41DE1F19-4A9F-48CD-A44E-6BF1D04E31EE}" sibTransId="{F264F018-7FB9-43EC-B595-B986D351AD7B}"/>
    <dgm:cxn modelId="{1F2EBAD5-C19A-9146-9A43-A459A1A8DC30}" type="presOf" srcId="{B6A966AA-C2D0-420D-89FC-1A1AB0AD4072}" destId="{950D8503-B098-7E4F-A705-7E93A645EE06}" srcOrd="0" destOrd="0" presId="urn:microsoft.com/office/officeart/2005/8/layout/hList1"/>
    <dgm:cxn modelId="{D53C569E-2026-944B-931C-002CDFC8FA14}" type="presParOf" srcId="{950D8503-B098-7E4F-A705-7E93A645EE06}" destId="{0B6849FA-EE1C-DB41-B058-186D7A04FFA7}" srcOrd="0" destOrd="0" presId="urn:microsoft.com/office/officeart/2005/8/layout/hList1"/>
    <dgm:cxn modelId="{E661568D-9A1F-494B-B735-EB4F9D243729}" type="presParOf" srcId="{0B6849FA-EE1C-DB41-B058-186D7A04FFA7}" destId="{4FC5A116-F38E-F14C-BE2E-2CE4C6495A8E}" srcOrd="0" destOrd="0" presId="urn:microsoft.com/office/officeart/2005/8/layout/hList1"/>
    <dgm:cxn modelId="{5B93A528-621F-1F47-97C2-0ED313BF9731}" type="presParOf" srcId="{0B6849FA-EE1C-DB41-B058-186D7A04FFA7}" destId="{AEC88340-A59A-3741-851D-615F5DE52865}" srcOrd="1" destOrd="0" presId="urn:microsoft.com/office/officeart/2005/8/layout/hList1"/>
    <dgm:cxn modelId="{6275CE8B-48C4-7A47-8FDB-81FDA17DAA17}" type="presParOf" srcId="{950D8503-B098-7E4F-A705-7E93A645EE06}" destId="{5F01DD21-1259-DE46-878C-8E70BEC38AC0}" srcOrd="1" destOrd="0" presId="urn:microsoft.com/office/officeart/2005/8/layout/hList1"/>
    <dgm:cxn modelId="{6204B691-995E-104E-86CE-77F115856D3D}" type="presParOf" srcId="{950D8503-B098-7E4F-A705-7E93A645EE06}" destId="{8FC79D4C-3AB1-3341-8D88-24964CB3F55E}" srcOrd="2" destOrd="0" presId="urn:microsoft.com/office/officeart/2005/8/layout/hList1"/>
    <dgm:cxn modelId="{494150DE-79B2-3F43-8A7D-92D6893BAAD6}" type="presParOf" srcId="{8FC79D4C-3AB1-3341-8D88-24964CB3F55E}" destId="{F2EF3CD8-32D7-3949-B19A-AEA397651A98}" srcOrd="0" destOrd="0" presId="urn:microsoft.com/office/officeart/2005/8/layout/hList1"/>
    <dgm:cxn modelId="{7E608F7F-70F4-A549-BC57-9AD5EAFED45A}" type="presParOf" srcId="{8FC79D4C-3AB1-3341-8D88-24964CB3F55E}" destId="{03596A30-05A3-274A-AE82-3A942B64B51E}" srcOrd="1" destOrd="0" presId="urn:microsoft.com/office/officeart/2005/8/layout/hList1"/>
    <dgm:cxn modelId="{46B31271-08B0-EC42-ACC1-30AA6378FF58}" type="presParOf" srcId="{950D8503-B098-7E4F-A705-7E93A645EE06}" destId="{129A3BC3-66D0-3549-AE59-ACDF06C6A438}" srcOrd="3" destOrd="0" presId="urn:microsoft.com/office/officeart/2005/8/layout/hList1"/>
    <dgm:cxn modelId="{C20FC7EC-5DFF-964B-87AD-0F6010DA6AEA}" type="presParOf" srcId="{950D8503-B098-7E4F-A705-7E93A645EE06}" destId="{E9E03963-7F8E-464C-88F8-E02C1FB15E5F}" srcOrd="4" destOrd="0" presId="urn:microsoft.com/office/officeart/2005/8/layout/hList1"/>
    <dgm:cxn modelId="{7D7CC4D4-C59D-2D4A-8F7A-F47331AE2341}" type="presParOf" srcId="{E9E03963-7F8E-464C-88F8-E02C1FB15E5F}" destId="{B37DC580-64C1-144E-AEAD-8DE5397F13DF}" srcOrd="0" destOrd="0" presId="urn:microsoft.com/office/officeart/2005/8/layout/hList1"/>
    <dgm:cxn modelId="{849B219C-0004-784B-93AF-729C6D3D8180}" type="presParOf" srcId="{E9E03963-7F8E-464C-88F8-E02C1FB15E5F}" destId="{BACFA6D4-1695-4F42-BE58-5362E957318A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5A116-F38E-F14C-BE2E-2CE4C6495A8E}">
      <dsp:nvSpPr>
        <dsp:cNvPr id="0" name=""/>
        <dsp:cNvSpPr/>
      </dsp:nvSpPr>
      <dsp:spPr>
        <a:xfrm>
          <a:off x="1938" y="189240"/>
          <a:ext cx="1890266" cy="7561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  <a:latin typeface="+mj-lt"/>
              <a:cs typeface="Arial" panose="020B0604020202020204" pitchFamily="34" charset="0"/>
            </a:rPr>
            <a:t>Expand</a:t>
          </a:r>
        </a:p>
      </dsp:txBody>
      <dsp:txXfrm>
        <a:off x="1938" y="189240"/>
        <a:ext cx="1890266" cy="756106"/>
      </dsp:txXfrm>
    </dsp:sp>
    <dsp:sp modelId="{AEC88340-A59A-3741-851D-615F5DE52865}">
      <dsp:nvSpPr>
        <dsp:cNvPr id="0" name=""/>
        <dsp:cNvSpPr/>
      </dsp:nvSpPr>
      <dsp:spPr>
        <a:xfrm>
          <a:off x="1938" y="945347"/>
          <a:ext cx="1890266" cy="2854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  <a:cs typeface="Arial" panose="020B0604020202020204" pitchFamily="34" charset="0"/>
            </a:rPr>
            <a:t>Foster collaborative growth</a:t>
          </a:r>
        </a:p>
      </dsp:txBody>
      <dsp:txXfrm>
        <a:off x="1938" y="945347"/>
        <a:ext cx="1890266" cy="2854800"/>
      </dsp:txXfrm>
    </dsp:sp>
    <dsp:sp modelId="{F2EF3CD8-32D7-3949-B19A-AEA397651A98}">
      <dsp:nvSpPr>
        <dsp:cNvPr id="0" name=""/>
        <dsp:cNvSpPr/>
      </dsp:nvSpPr>
      <dsp:spPr>
        <a:xfrm>
          <a:off x="2156841" y="189240"/>
          <a:ext cx="1890266" cy="7561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  <a:latin typeface="+mj-lt"/>
              <a:cs typeface="Arial" panose="020B0604020202020204" pitchFamily="34" charset="0"/>
            </a:rPr>
            <a:t>Enhance</a:t>
          </a:r>
        </a:p>
      </dsp:txBody>
      <dsp:txXfrm>
        <a:off x="2156841" y="189240"/>
        <a:ext cx="1890266" cy="756106"/>
      </dsp:txXfrm>
    </dsp:sp>
    <dsp:sp modelId="{03596A30-05A3-274A-AE82-3A942B64B51E}">
      <dsp:nvSpPr>
        <dsp:cNvPr id="0" name=""/>
        <dsp:cNvSpPr/>
      </dsp:nvSpPr>
      <dsp:spPr>
        <a:xfrm>
          <a:off x="2156841" y="945347"/>
          <a:ext cx="1890266" cy="2854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  <a:cs typeface="Arial" panose="020B0604020202020204" pitchFamily="34" charset="0"/>
            </a:rPr>
            <a:t>Ensure a tailored and user-focused experience</a:t>
          </a:r>
        </a:p>
      </dsp:txBody>
      <dsp:txXfrm>
        <a:off x="2156841" y="945347"/>
        <a:ext cx="1890266" cy="2854800"/>
      </dsp:txXfrm>
    </dsp:sp>
    <dsp:sp modelId="{B37DC580-64C1-144E-AEAD-8DE5397F13DF}">
      <dsp:nvSpPr>
        <dsp:cNvPr id="0" name=""/>
        <dsp:cNvSpPr/>
      </dsp:nvSpPr>
      <dsp:spPr>
        <a:xfrm>
          <a:off x="4311745" y="189240"/>
          <a:ext cx="1890266" cy="7561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  <a:latin typeface="+mj-lt"/>
              <a:cs typeface="Arial" panose="020B0604020202020204" pitchFamily="34" charset="0"/>
            </a:rPr>
            <a:t>Explore</a:t>
          </a:r>
        </a:p>
      </dsp:txBody>
      <dsp:txXfrm>
        <a:off x="4311745" y="189240"/>
        <a:ext cx="1890266" cy="756106"/>
      </dsp:txXfrm>
    </dsp:sp>
    <dsp:sp modelId="{BACFA6D4-1695-4F42-BE58-5362E957318A}">
      <dsp:nvSpPr>
        <dsp:cNvPr id="0" name=""/>
        <dsp:cNvSpPr/>
      </dsp:nvSpPr>
      <dsp:spPr>
        <a:xfrm>
          <a:off x="4311745" y="945347"/>
          <a:ext cx="1890266" cy="2854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  <a:cs typeface="Arial" panose="020B0604020202020204" pitchFamily="34" charset="0"/>
            </a:rPr>
            <a:t>Capitalize on emerging global markets</a:t>
          </a:r>
        </a:p>
      </dsp:txBody>
      <dsp:txXfrm>
        <a:off x="4311745" y="945347"/>
        <a:ext cx="1890266" cy="2854800"/>
      </dsp:txXfrm>
    </dsp:sp>
  </dsp:spTree>
</dsp:drawing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2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C669D0-F8F9-909F-F36A-221EAC7424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1AC27-49A0-3B4C-5F49-D6641499EF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2F45D-55D9-47BA-9640-E7EB1024F60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AD1BD-C6AD-D1DF-596E-659165024C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A659A-33FC-973A-2DD5-89A959CA8C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A2DCA-E9F6-4345-9316-BF42F09A2C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69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3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9C6F8-5F98-E04A-B725-72D1A5FE8444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A9608-B288-5444-9C81-49B56A597B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7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012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2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42.svg" Id="rId5" /><Relationship Type="http://schemas.openxmlformats.org/officeDocument/2006/relationships/image" Target="/ppt/media/image33.png" Id="rId4" /></Relationships>
</file>

<file path=ppt/slideLayouts/_rels/slideLayout1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5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2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42.svg" Id="rId5" /><Relationship Type="http://schemas.openxmlformats.org/officeDocument/2006/relationships/image" Target="/ppt/media/image33.png" Id="rId4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2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42.svg" Id="rId5" /><Relationship Type="http://schemas.openxmlformats.org/officeDocument/2006/relationships/image" Target="/ppt/media/image33.png" Id="rId4" /></Relationships>
</file>

<file path=ppt/slideLayouts/_rels/slideLayout413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2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42.svg" Id="rId5" /><Relationship Type="http://schemas.openxmlformats.org/officeDocument/2006/relationships/image" Target="/ppt/media/image33.png" Id="rId4" /></Relationships>
</file>

<file path=ppt/slideLayouts/_rels/slideLayout510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2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42.svg" Id="rId5" /><Relationship Type="http://schemas.openxmlformats.org/officeDocument/2006/relationships/image" Target="/ppt/media/image33.png" Id="rId4" /></Relationships>
</file>

<file path=ppt/slideLayouts/_rels/slideLayout68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2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42.svg" Id="rId5" /><Relationship Type="http://schemas.openxmlformats.org/officeDocument/2006/relationships/image" Target="/ppt/media/image33.png" Id="rId4" /></Relationships>
</file>

<file path=ppt/slideLayouts/_rels/slideLayout7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2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42.svg" Id="rId5" /><Relationship Type="http://schemas.openxmlformats.org/officeDocument/2006/relationships/image" Target="/ppt/media/image33.png" Id="rId4" /></Relationships>
</file>

<file path=ppt/slideLayouts/_rels/slideLayout914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2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42.svg" Id="rId5" /><Relationship Type="http://schemas.openxmlformats.org/officeDocument/2006/relationships/image" Target="/ppt/media/image33.png" Id="rId4" /></Relationships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9B0186-5603-6346-34F2-6BFA71BC6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14738" y="2425699"/>
            <a:ext cx="3288931" cy="3439321"/>
            <a:chOff x="5656746" y="820557"/>
            <a:chExt cx="4120055" cy="4308449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76A59AE-96E4-A701-461B-61618472B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8649D3D-45B7-44C7-93B4-BDC88C328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987349E-C488-C02B-B3B1-CCDBD3A78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771" y="1602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291BC4-F154-0A1C-BD50-D90F45B2E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2520" y="1825625"/>
            <a:ext cx="4825294" cy="4651375"/>
          </a:xfrm>
        </p:spPr>
        <p:txBody>
          <a:bodyPr>
            <a:normAutofit/>
          </a:bodyPr>
          <a:lstStyle>
            <a:lvl1pPr>
              <a:spcAft>
                <a:spcPts val="800"/>
              </a:spcAft>
              <a:defRPr sz="2000"/>
            </a:lvl1pPr>
            <a:lvl2pPr marL="457200" indent="0">
              <a:spcAft>
                <a:spcPts val="800"/>
              </a:spcAft>
              <a:buNone/>
              <a:defRPr sz="2000"/>
            </a:lvl2pPr>
            <a:lvl3pPr marL="914400" indent="0">
              <a:spcAft>
                <a:spcPts val="800"/>
              </a:spcAft>
              <a:buNone/>
              <a:defRPr sz="2000"/>
            </a:lvl3pPr>
            <a:lvl4pPr marL="1371600" indent="0">
              <a:spcAft>
                <a:spcPts val="800"/>
              </a:spcAft>
              <a:buNone/>
              <a:defRPr sz="2000"/>
            </a:lvl4pPr>
            <a:lvl5pPr marL="1828800" indent="0">
              <a:spcAft>
                <a:spcPts val="800"/>
              </a:spcAft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E0070D-0874-F1CC-4E29-6938F5F6349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96778" y="1813720"/>
            <a:ext cx="4657021" cy="405130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228600">
              <a:defRPr sz="2000"/>
            </a:lvl2pPr>
            <a:lvl3pPr marL="685800">
              <a:defRPr sz="2000"/>
            </a:lvl3pPr>
            <a:lvl4pPr marL="1143000">
              <a:defRPr sz="2000"/>
            </a:lvl4pPr>
            <a:lvl5pPr marL="1600200"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004FE-7725-F349-1245-F443F9E81B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760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F97B6B-1E04-799C-CDFE-9DAFCA93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28970" y="13063"/>
            <a:ext cx="10916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11DE0A-4C1D-01B1-AA49-D966343F6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7288" y="0"/>
            <a:ext cx="10916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EA20E-0FF2-2897-8BD6-8EFAA8C8D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78460" y="0"/>
            <a:ext cx="27205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291BC4-F154-0A1C-BD50-D90F45B2E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259F776-4BD1-2F21-61F0-3B60DF6F036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825625"/>
            <a:ext cx="10515600" cy="40544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987B8-BA6E-EE2B-BFB9-D52D6D956A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694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A07D69-1AF2-A193-316E-DD3803E94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5206" y="0"/>
            <a:ext cx="2497096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E4D2FA-0049-1792-F6B4-D5FE1EE5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92348" y="0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6E6ACF-3879-BE02-100B-2096C2235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323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74699B-D6F0-303E-200A-7017E1842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506739" y="2603777"/>
            <a:ext cx="4120055" cy="4308449"/>
            <a:chOff x="5656746" y="820557"/>
            <a:chExt cx="4120055" cy="4308449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C9E38E0-92AE-5063-B259-A22230AA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260EEF0-1C13-AD9A-0967-0460B979E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3291BC4-F154-0A1C-BD50-D90F45B2E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0852" y="1825625"/>
            <a:ext cx="4678975" cy="4517302"/>
          </a:xfrm>
        </p:spPr>
        <p:txBody>
          <a:bodyPr>
            <a:normAutofit/>
          </a:bodyPr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FE848A-1123-37B6-C43C-5DC49EE0A1D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12173" y="1825625"/>
            <a:ext cx="4678975" cy="4517302"/>
          </a:xfrm>
        </p:spPr>
        <p:txBody>
          <a:bodyPr>
            <a:normAutofit/>
          </a:bodyPr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FB0C591-7E28-3722-4795-07BFB9ED09C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516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050290D7-ABD3-D880-F002-A497290AC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245" y="-3248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18140 w 12192000"/>
              <a:gd name="connsiteY1" fmla="*/ 0 h 6858000"/>
              <a:gd name="connsiteX2" fmla="*/ 918140 w 12192000"/>
              <a:gd name="connsiteY2" fmla="*/ 1010539 h 6858000"/>
              <a:gd name="connsiteX3" fmla="*/ 1195741 w 12192000"/>
              <a:gd name="connsiteY3" fmla="*/ 1288140 h 6858000"/>
              <a:gd name="connsiteX4" fmla="*/ 6043842 w 12192000"/>
              <a:gd name="connsiteY4" fmla="*/ 1288140 h 6858000"/>
              <a:gd name="connsiteX5" fmla="*/ 6321443 w 12192000"/>
              <a:gd name="connsiteY5" fmla="*/ 1010539 h 6858000"/>
              <a:gd name="connsiteX6" fmla="*/ 632144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283982 w 12192000"/>
              <a:gd name="connsiteY9" fmla="*/ 6858000 h 6858000"/>
              <a:gd name="connsiteX10" fmla="*/ 6283982 w 12192000"/>
              <a:gd name="connsiteY10" fmla="*/ 6429590 h 6858000"/>
              <a:gd name="connsiteX11" fmla="*/ 6058926 w 12192000"/>
              <a:gd name="connsiteY11" fmla="*/ 6204534 h 6858000"/>
              <a:gd name="connsiteX12" fmla="*/ 1105735 w 12192000"/>
              <a:gd name="connsiteY12" fmla="*/ 6204534 h 6858000"/>
              <a:gd name="connsiteX13" fmla="*/ 880679 w 12192000"/>
              <a:gd name="connsiteY13" fmla="*/ 6429590 h 6858000"/>
              <a:gd name="connsiteX14" fmla="*/ 880679 w 12192000"/>
              <a:gd name="connsiteY14" fmla="*/ 6858000 h 6858000"/>
              <a:gd name="connsiteX15" fmla="*/ 0 w 12192000"/>
              <a:gd name="connsiteY15" fmla="*/ 6858000 h 6858000"/>
              <a:gd name="connsiteX16" fmla="*/ 0 w 12192000"/>
              <a:gd name="connsiteY16" fmla="*/ 0 h 6858000"/>
              <a:gd name="connsiteX17" fmla="*/ 1138655 w 12192000"/>
              <a:gd name="connsiteY17" fmla="*/ 1746908 h 6858000"/>
              <a:gd name="connsiteX18" fmla="*/ 913599 w 12192000"/>
              <a:gd name="connsiteY18" fmla="*/ 1971964 h 6858000"/>
              <a:gd name="connsiteX19" fmla="*/ 913599 w 12192000"/>
              <a:gd name="connsiteY19" fmla="*/ 5520711 h 6858000"/>
              <a:gd name="connsiteX20" fmla="*/ 1138655 w 12192000"/>
              <a:gd name="connsiteY20" fmla="*/ 5745767 h 6858000"/>
              <a:gd name="connsiteX21" fmla="*/ 6091846 w 12192000"/>
              <a:gd name="connsiteY21" fmla="*/ 5745767 h 6858000"/>
              <a:gd name="connsiteX22" fmla="*/ 6316902 w 12192000"/>
              <a:gd name="connsiteY22" fmla="*/ 5520711 h 6858000"/>
              <a:gd name="connsiteX23" fmla="*/ 6316902 w 12192000"/>
              <a:gd name="connsiteY23" fmla="*/ 1971964 h 6858000"/>
              <a:gd name="connsiteX24" fmla="*/ 6091846 w 12192000"/>
              <a:gd name="connsiteY24" fmla="*/ 1746908 h 6858000"/>
              <a:gd name="connsiteX25" fmla="*/ 1138655 w 12192000"/>
              <a:gd name="connsiteY25" fmla="*/ 17469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lnTo>
                  <a:pt x="1138655" y="17469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12039-7E28-974D-ED1C-90F1E53E9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01493" y="0"/>
            <a:ext cx="109162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C39822-D546-CAF5-43A0-84756C8C7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61785" y="0"/>
            <a:ext cx="27205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AD7832-54F8-F683-7C5A-71ABBBD6D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555" y="270595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0675" y="382344"/>
            <a:ext cx="4377767" cy="2719337"/>
          </a:xfrm>
        </p:spPr>
        <p:txBody>
          <a:bodyPr anchor="b">
            <a:normAutofit/>
          </a:bodyPr>
          <a:lstStyle>
            <a:lvl1pPr algn="l">
              <a:defRPr sz="4400" b="1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8ABFB379-CB29-0D42-1349-53B7325212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1745" y="1751759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6EE87FA3-5409-C076-826E-A5685EB21E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29992" y="3340800"/>
            <a:ext cx="4368450" cy="316633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57150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/>
            </a:lvl2pPr>
            <a:lvl3pPr marL="97155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3pPr>
            <a:lvl4pPr marL="142875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4pPr>
            <a:lvl5pPr marL="188595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793243"/>
      </p:ext>
    </p:extLst>
  </p:cSld>
  <p:clrMapOvr>
    <a:masterClrMapping/>
  </p:clrMapOvr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4CE42-5F4D-E722-7ABC-852575A3E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FCB7E-A25D-2786-57F4-CAC8C0B7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8020-3841-3809-A971-C013AF1C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6D726-924C-E5EB-B28C-E3B9B446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9A287-35CA-B289-525D-D67FB24B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B2365-305E-AE99-1CD4-605540C7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161BAA5-48F7-7727-F9D9-CE83907FF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18140 w 12192000"/>
              <a:gd name="connsiteY1" fmla="*/ 0 h 6858000"/>
              <a:gd name="connsiteX2" fmla="*/ 918140 w 12192000"/>
              <a:gd name="connsiteY2" fmla="*/ 1010539 h 6858000"/>
              <a:gd name="connsiteX3" fmla="*/ 1195741 w 12192000"/>
              <a:gd name="connsiteY3" fmla="*/ 1288140 h 6858000"/>
              <a:gd name="connsiteX4" fmla="*/ 6043842 w 12192000"/>
              <a:gd name="connsiteY4" fmla="*/ 1288140 h 6858000"/>
              <a:gd name="connsiteX5" fmla="*/ 6321443 w 12192000"/>
              <a:gd name="connsiteY5" fmla="*/ 1010539 h 6858000"/>
              <a:gd name="connsiteX6" fmla="*/ 632144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283982 w 12192000"/>
              <a:gd name="connsiteY9" fmla="*/ 6858000 h 6858000"/>
              <a:gd name="connsiteX10" fmla="*/ 6283982 w 12192000"/>
              <a:gd name="connsiteY10" fmla="*/ 6429590 h 6858000"/>
              <a:gd name="connsiteX11" fmla="*/ 6058926 w 12192000"/>
              <a:gd name="connsiteY11" fmla="*/ 6204534 h 6858000"/>
              <a:gd name="connsiteX12" fmla="*/ 1105735 w 12192000"/>
              <a:gd name="connsiteY12" fmla="*/ 6204534 h 6858000"/>
              <a:gd name="connsiteX13" fmla="*/ 880679 w 12192000"/>
              <a:gd name="connsiteY13" fmla="*/ 6429590 h 6858000"/>
              <a:gd name="connsiteX14" fmla="*/ 880679 w 12192000"/>
              <a:gd name="connsiteY14" fmla="*/ 6858000 h 6858000"/>
              <a:gd name="connsiteX15" fmla="*/ 0 w 12192000"/>
              <a:gd name="connsiteY15" fmla="*/ 6858000 h 6858000"/>
              <a:gd name="connsiteX16" fmla="*/ 0 w 12192000"/>
              <a:gd name="connsiteY16" fmla="*/ 0 h 6858000"/>
              <a:gd name="connsiteX17" fmla="*/ 1138655 w 12192000"/>
              <a:gd name="connsiteY17" fmla="*/ 1746908 h 6858000"/>
              <a:gd name="connsiteX18" fmla="*/ 913599 w 12192000"/>
              <a:gd name="connsiteY18" fmla="*/ 1971964 h 6858000"/>
              <a:gd name="connsiteX19" fmla="*/ 913599 w 12192000"/>
              <a:gd name="connsiteY19" fmla="*/ 5520711 h 6858000"/>
              <a:gd name="connsiteX20" fmla="*/ 1138655 w 12192000"/>
              <a:gd name="connsiteY20" fmla="*/ 5745767 h 6858000"/>
              <a:gd name="connsiteX21" fmla="*/ 6091846 w 12192000"/>
              <a:gd name="connsiteY21" fmla="*/ 5745767 h 6858000"/>
              <a:gd name="connsiteX22" fmla="*/ 6316902 w 12192000"/>
              <a:gd name="connsiteY22" fmla="*/ 5520711 h 6858000"/>
              <a:gd name="connsiteX23" fmla="*/ 6316902 w 12192000"/>
              <a:gd name="connsiteY23" fmla="*/ 1971964 h 6858000"/>
              <a:gd name="connsiteX24" fmla="*/ 6091846 w 12192000"/>
              <a:gd name="connsiteY24" fmla="*/ 1746908 h 6858000"/>
              <a:gd name="connsiteX25" fmla="*/ 1138655 w 12192000"/>
              <a:gd name="connsiteY25" fmla="*/ 17469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lnTo>
                  <a:pt x="1138655" y="17469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64ED4F-0011-0734-A8CE-F357C9B3C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23776" y="0"/>
            <a:ext cx="167155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C40BC2-4799-E79D-1CFD-4A82C90A1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96936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7662E9-6C4B-1DCF-4FA0-9D0E52069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5232" y="463974"/>
            <a:ext cx="4217424" cy="3709195"/>
          </a:xfrm>
        </p:spPr>
        <p:txBody>
          <a:bodyPr anchor="b">
            <a:normAutofit/>
          </a:bodyPr>
          <a:lstStyle>
            <a:lvl1pPr algn="l">
              <a:defRPr sz="4800" b="1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E2C7390-A781-021E-CEDA-D904030438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0158" y="1741488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F31C49C2-4E92-6564-1A68-190EFACC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18140 w 12192000"/>
              <a:gd name="connsiteY1" fmla="*/ 0 h 6858000"/>
              <a:gd name="connsiteX2" fmla="*/ 918140 w 12192000"/>
              <a:gd name="connsiteY2" fmla="*/ 1010539 h 6858000"/>
              <a:gd name="connsiteX3" fmla="*/ 1195741 w 12192000"/>
              <a:gd name="connsiteY3" fmla="*/ 1288140 h 6858000"/>
              <a:gd name="connsiteX4" fmla="*/ 6043842 w 12192000"/>
              <a:gd name="connsiteY4" fmla="*/ 1288140 h 6858000"/>
              <a:gd name="connsiteX5" fmla="*/ 6321443 w 12192000"/>
              <a:gd name="connsiteY5" fmla="*/ 1010539 h 6858000"/>
              <a:gd name="connsiteX6" fmla="*/ 632144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283982 w 12192000"/>
              <a:gd name="connsiteY9" fmla="*/ 6858000 h 6858000"/>
              <a:gd name="connsiteX10" fmla="*/ 6283982 w 12192000"/>
              <a:gd name="connsiteY10" fmla="*/ 6429590 h 6858000"/>
              <a:gd name="connsiteX11" fmla="*/ 6058926 w 12192000"/>
              <a:gd name="connsiteY11" fmla="*/ 6204534 h 6858000"/>
              <a:gd name="connsiteX12" fmla="*/ 1105735 w 12192000"/>
              <a:gd name="connsiteY12" fmla="*/ 6204534 h 6858000"/>
              <a:gd name="connsiteX13" fmla="*/ 880679 w 12192000"/>
              <a:gd name="connsiteY13" fmla="*/ 6429590 h 6858000"/>
              <a:gd name="connsiteX14" fmla="*/ 880679 w 12192000"/>
              <a:gd name="connsiteY14" fmla="*/ 6858000 h 6858000"/>
              <a:gd name="connsiteX15" fmla="*/ 0 w 12192000"/>
              <a:gd name="connsiteY15" fmla="*/ 6858000 h 6858000"/>
              <a:gd name="connsiteX16" fmla="*/ 0 w 12192000"/>
              <a:gd name="connsiteY16" fmla="*/ 0 h 6858000"/>
              <a:gd name="connsiteX17" fmla="*/ 1138655 w 12192000"/>
              <a:gd name="connsiteY17" fmla="*/ 1746908 h 6858000"/>
              <a:gd name="connsiteX18" fmla="*/ 913599 w 12192000"/>
              <a:gd name="connsiteY18" fmla="*/ 1971964 h 6858000"/>
              <a:gd name="connsiteX19" fmla="*/ 913599 w 12192000"/>
              <a:gd name="connsiteY19" fmla="*/ 5520711 h 6858000"/>
              <a:gd name="connsiteX20" fmla="*/ 1138655 w 12192000"/>
              <a:gd name="connsiteY20" fmla="*/ 5745767 h 6858000"/>
              <a:gd name="connsiteX21" fmla="*/ 6091846 w 12192000"/>
              <a:gd name="connsiteY21" fmla="*/ 5745767 h 6858000"/>
              <a:gd name="connsiteX22" fmla="*/ 6316902 w 12192000"/>
              <a:gd name="connsiteY22" fmla="*/ 5520711 h 6858000"/>
              <a:gd name="connsiteX23" fmla="*/ 6316902 w 12192000"/>
              <a:gd name="connsiteY23" fmla="*/ 1971964 h 6858000"/>
              <a:gd name="connsiteX24" fmla="*/ 6091846 w 12192000"/>
              <a:gd name="connsiteY24" fmla="*/ 1746908 h 6858000"/>
              <a:gd name="connsiteX25" fmla="*/ 1138655 w 12192000"/>
              <a:gd name="connsiteY25" fmla="*/ 17469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lnTo>
                  <a:pt x="1138655" y="17469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03C2B3-3873-7FFA-2567-57F2F6ABB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3334" y="0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619A50-ADC7-AA30-E96F-D0853D0D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65016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447AC2-F09C-2AC2-0522-F871987D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40" y="576470"/>
            <a:ext cx="4831209" cy="2266121"/>
          </a:xfrm>
        </p:spPr>
        <p:txBody>
          <a:bodyPr anchor="ctr">
            <a:normAutofit/>
          </a:bodyPr>
          <a:lstStyle>
            <a:lvl1pPr algn="r">
              <a:defRPr sz="4400" b="0" spc="0" baseline="0"/>
            </a:lvl1pPr>
          </a:lstStyle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C3A4AA6-1D0C-DE79-F399-33299CB812C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7139" y="3031435"/>
            <a:ext cx="4831209" cy="347894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1000"/>
              </a:spcBef>
              <a:buNone/>
              <a:defRPr sz="2400"/>
            </a:lvl1pPr>
            <a:lvl2pPr marL="457200" indent="0" algn="r">
              <a:lnSpc>
                <a:spcPct val="100000"/>
              </a:lnSpc>
              <a:spcBef>
                <a:spcPts val="1000"/>
              </a:spcBef>
              <a:buNone/>
              <a:defRPr sz="2000"/>
            </a:lvl2pPr>
            <a:lvl3pPr marL="914400" indent="0" algn="r">
              <a:lnSpc>
                <a:spcPct val="100000"/>
              </a:lnSpc>
              <a:spcBef>
                <a:spcPts val="1000"/>
              </a:spcBef>
              <a:buNone/>
              <a:defRPr sz="1800"/>
            </a:lvl3pPr>
            <a:lvl4pPr marL="1371600" indent="0" algn="r">
              <a:lnSpc>
                <a:spcPct val="100000"/>
              </a:lnSpc>
              <a:spcBef>
                <a:spcPts val="1000"/>
              </a:spcBef>
              <a:buNone/>
              <a:defRPr sz="1600"/>
            </a:lvl4pPr>
            <a:lvl5pPr marL="1828800" indent="0" algn="r">
              <a:lnSpc>
                <a:spcPct val="100000"/>
              </a:lnSpc>
              <a:spcBef>
                <a:spcPts val="1000"/>
              </a:spcBef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8ABFB379-CB29-0D42-1349-53B7325212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0039" y="1751216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E58A54-F746-59CF-007A-329493EC50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75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A991E4A-E418-E9C0-B35B-0A81DCE3A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245" y="-3248"/>
            <a:ext cx="12192000" cy="6858000"/>
          </a:xfrm>
          <a:custGeom>
            <a:avLst/>
            <a:gdLst>
              <a:gd name="connsiteX0" fmla="*/ 1138655 w 12192000"/>
              <a:gd name="connsiteY0" fmla="*/ 1746908 h 6858000"/>
              <a:gd name="connsiteX1" fmla="*/ 913599 w 12192000"/>
              <a:gd name="connsiteY1" fmla="*/ 1971964 h 6858000"/>
              <a:gd name="connsiteX2" fmla="*/ 913599 w 12192000"/>
              <a:gd name="connsiteY2" fmla="*/ 5520711 h 6858000"/>
              <a:gd name="connsiteX3" fmla="*/ 1138655 w 12192000"/>
              <a:gd name="connsiteY3" fmla="*/ 5745767 h 6858000"/>
              <a:gd name="connsiteX4" fmla="*/ 6091846 w 12192000"/>
              <a:gd name="connsiteY4" fmla="*/ 5745767 h 6858000"/>
              <a:gd name="connsiteX5" fmla="*/ 6316902 w 12192000"/>
              <a:gd name="connsiteY5" fmla="*/ 5520711 h 6858000"/>
              <a:gd name="connsiteX6" fmla="*/ 6316902 w 12192000"/>
              <a:gd name="connsiteY6" fmla="*/ 1971964 h 6858000"/>
              <a:gd name="connsiteX7" fmla="*/ 6091846 w 12192000"/>
              <a:gd name="connsiteY7" fmla="*/ 1746908 h 6858000"/>
              <a:gd name="connsiteX8" fmla="*/ 1218461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12184610 w 12192000"/>
              <a:gd name="connsiteY11" fmla="*/ 6858000 h 6858000"/>
              <a:gd name="connsiteX12" fmla="*/ 0 w 12192000"/>
              <a:gd name="connsiteY12" fmla="*/ 0 h 6858000"/>
              <a:gd name="connsiteX13" fmla="*/ 918140 w 12192000"/>
              <a:gd name="connsiteY13" fmla="*/ 0 h 6858000"/>
              <a:gd name="connsiteX14" fmla="*/ 918140 w 12192000"/>
              <a:gd name="connsiteY14" fmla="*/ 1010539 h 6858000"/>
              <a:gd name="connsiteX15" fmla="*/ 1195741 w 12192000"/>
              <a:gd name="connsiteY15" fmla="*/ 1288140 h 6858000"/>
              <a:gd name="connsiteX16" fmla="*/ 6043842 w 12192000"/>
              <a:gd name="connsiteY16" fmla="*/ 1288140 h 6858000"/>
              <a:gd name="connsiteX17" fmla="*/ 6321443 w 12192000"/>
              <a:gd name="connsiteY17" fmla="*/ 1010539 h 6858000"/>
              <a:gd name="connsiteX18" fmla="*/ 6321443 w 12192000"/>
              <a:gd name="connsiteY18" fmla="*/ 0 h 6858000"/>
              <a:gd name="connsiteX19" fmla="*/ 11019692 w 12192000"/>
              <a:gd name="connsiteY19" fmla="*/ 0 h 6858000"/>
              <a:gd name="connsiteX20" fmla="*/ 11019692 w 12192000"/>
              <a:gd name="connsiteY20" fmla="*/ 6858000 h 6858000"/>
              <a:gd name="connsiteX21" fmla="*/ 6283982 w 12192000"/>
              <a:gd name="connsiteY21" fmla="*/ 6858000 h 6858000"/>
              <a:gd name="connsiteX22" fmla="*/ 6283982 w 12192000"/>
              <a:gd name="connsiteY22" fmla="*/ 6429590 h 6858000"/>
              <a:gd name="connsiteX23" fmla="*/ 6058926 w 12192000"/>
              <a:gd name="connsiteY23" fmla="*/ 6204534 h 6858000"/>
              <a:gd name="connsiteX24" fmla="*/ 1105735 w 12192000"/>
              <a:gd name="connsiteY24" fmla="*/ 6204534 h 6858000"/>
              <a:gd name="connsiteX25" fmla="*/ 880679 w 12192000"/>
              <a:gd name="connsiteY25" fmla="*/ 6429590 h 6858000"/>
              <a:gd name="connsiteX26" fmla="*/ 880679 w 12192000"/>
              <a:gd name="connsiteY26" fmla="*/ 6858000 h 6858000"/>
              <a:gd name="connsiteX27" fmla="*/ 0 w 12192000"/>
              <a:gd name="connsiteY2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close/>
                <a:moveTo>
                  <a:pt x="1218461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84610" y="6858000"/>
                </a:lnTo>
                <a:close/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1019692" y="0"/>
                </a:lnTo>
                <a:lnTo>
                  <a:pt x="11019692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15A23-2C00-4A7E-B9E9-65CF734E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68700" y="1116391"/>
            <a:ext cx="4120055" cy="4308449"/>
            <a:chOff x="5656746" y="820557"/>
            <a:chExt cx="4120055" cy="4308449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FF8075D-03CC-DDD4-332C-F26F61AF7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E03B7A5-6E3E-5DC1-6705-A3B82F408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FAD7832-54F8-F683-7C5A-71ABBBD6D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555" y="270595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0675" y="480627"/>
            <a:ext cx="4505155" cy="2894495"/>
          </a:xfrm>
        </p:spPr>
        <p:txBody>
          <a:bodyPr anchor="b">
            <a:normAutofit/>
          </a:bodyPr>
          <a:lstStyle>
            <a:lvl1pPr algn="l">
              <a:defRPr sz="4400" b="0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8ABFB379-CB29-0D42-1349-53B7325212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5410" y="1751759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</a:t>
            </a:r>
          </a:p>
          <a:p>
            <a:endParaRPr lang="en-US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6EE87FA3-5409-C076-826E-A5685EB21E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21313" y="3505200"/>
            <a:ext cx="4029859" cy="30019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1000"/>
              </a:spcBef>
              <a:buNone/>
              <a:defRPr sz="2000"/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 sz="1800"/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 sz="1600"/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2A9BE-2A46-4899-C38E-B513CC1AF1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9144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9EF1CCA-35D0-41F4-BC3D-AA1679C3E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76514" y="397442"/>
            <a:ext cx="9619886" cy="6623279"/>
            <a:chOff x="1276514" y="397442"/>
            <a:chExt cx="9619886" cy="66232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9112C6-05E1-7A58-F9B3-4ED607F0FEB5}"/>
                </a:ext>
              </a:extLst>
            </p:cNvPr>
            <p:cNvGrpSpPr/>
            <p:nvPr userDrawn="1"/>
          </p:nvGrpSpPr>
          <p:grpSpPr>
            <a:xfrm>
              <a:off x="1276514" y="397442"/>
              <a:ext cx="3028206" cy="3166674"/>
              <a:chOff x="5656746" y="820557"/>
              <a:chExt cx="4120055" cy="4308449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580B3039-6990-1E35-87E4-6C581CF7B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53287" y="820557"/>
                <a:ext cx="3926972" cy="4308449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37F0331D-9A8D-485F-9469-6B31E3D61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56746" y="914755"/>
                <a:ext cx="4120055" cy="4120055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BCBEDD-D6D8-B22D-46D2-C061FBDFE326}"/>
                </a:ext>
              </a:extLst>
            </p:cNvPr>
            <p:cNvGrpSpPr/>
            <p:nvPr userDrawn="1"/>
          </p:nvGrpSpPr>
          <p:grpSpPr>
            <a:xfrm>
              <a:off x="6776345" y="2712272"/>
              <a:ext cx="4120055" cy="4308449"/>
              <a:chOff x="5656746" y="820557"/>
              <a:chExt cx="4120055" cy="4308449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43D2104B-238A-6958-53E9-4C3CFC4C9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53287" y="820557"/>
                <a:ext cx="3926972" cy="4308449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FE1FCD13-2E12-4019-9FCB-3A53D1732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56746" y="914755"/>
                <a:ext cx="4120055" cy="4120055"/>
              </a:xfrm>
              <a:prstGeom prst="rect">
                <a:avLst/>
              </a:prstGeom>
            </p:spPr>
          </p:pic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CEA9FD7-5B24-27A7-2BB5-A937B6A4D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9386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731B0-8EE6-11A7-D5EB-431792C4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2568" y="0"/>
            <a:ext cx="2108126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EEE179-0672-B497-0D0F-DF7C0E09D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8745" y="507244"/>
            <a:ext cx="9143999" cy="2162065"/>
          </a:xfrm>
        </p:spPr>
        <p:txBody>
          <a:bodyPr anchor="b">
            <a:norm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52700" y="3586281"/>
            <a:ext cx="7086600" cy="2286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AEB78-507E-76A4-533C-B685FBB9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15313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08A07D-9CD9-61E7-5307-509E256E3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196" y="0"/>
            <a:ext cx="2497096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D3D556-F10A-EC7C-0757-E00C6BD11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55612" y="0"/>
            <a:ext cx="39699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434F37-A346-4DC3-ACA1-FE0B5DD0A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05264" y="1517829"/>
            <a:ext cx="4120055" cy="4308449"/>
            <a:chOff x="5656746" y="820557"/>
            <a:chExt cx="4120055" cy="430844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CD6BFE6-65DF-2EFD-2AB8-EF54AE6ED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772A018D-5452-637A-6EFC-8A1C55CE0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AED969-CB3F-45E5-4B56-8D4841A04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53444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EEE179-0672-B497-0D0F-DF7C0E09D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7523" y="750316"/>
            <a:ext cx="5469591" cy="2066052"/>
          </a:xfrm>
        </p:spPr>
        <p:txBody>
          <a:bodyPr anchor="ctr">
            <a:normAutofit/>
          </a:bodyPr>
          <a:lstStyle>
            <a:lvl1pPr algn="l">
              <a:defRPr sz="4400" b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F3BAA8E-44E6-12B3-F690-09AB8C245E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97703" y="2884989"/>
            <a:ext cx="4768850" cy="36253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1000"/>
              </a:spcBef>
              <a:buNone/>
              <a:defRPr sz="2000"/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 sz="1800"/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 sz="1600"/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A042FB-AE91-12A6-1B9A-55AE16FB53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97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A63973E-7BCA-0A84-9988-670F7B314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928" y="192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18140 w 12192000"/>
              <a:gd name="connsiteY1" fmla="*/ 0 h 6858000"/>
              <a:gd name="connsiteX2" fmla="*/ 918140 w 12192000"/>
              <a:gd name="connsiteY2" fmla="*/ 1010539 h 6858000"/>
              <a:gd name="connsiteX3" fmla="*/ 1195741 w 12192000"/>
              <a:gd name="connsiteY3" fmla="*/ 1288140 h 6858000"/>
              <a:gd name="connsiteX4" fmla="*/ 6043842 w 12192000"/>
              <a:gd name="connsiteY4" fmla="*/ 1288140 h 6858000"/>
              <a:gd name="connsiteX5" fmla="*/ 6321443 w 12192000"/>
              <a:gd name="connsiteY5" fmla="*/ 1010539 h 6858000"/>
              <a:gd name="connsiteX6" fmla="*/ 632144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283982 w 12192000"/>
              <a:gd name="connsiteY9" fmla="*/ 6858000 h 6858000"/>
              <a:gd name="connsiteX10" fmla="*/ 6283982 w 12192000"/>
              <a:gd name="connsiteY10" fmla="*/ 6429590 h 6858000"/>
              <a:gd name="connsiteX11" fmla="*/ 6058926 w 12192000"/>
              <a:gd name="connsiteY11" fmla="*/ 6204534 h 6858000"/>
              <a:gd name="connsiteX12" fmla="*/ 1105735 w 12192000"/>
              <a:gd name="connsiteY12" fmla="*/ 6204534 h 6858000"/>
              <a:gd name="connsiteX13" fmla="*/ 880679 w 12192000"/>
              <a:gd name="connsiteY13" fmla="*/ 6429590 h 6858000"/>
              <a:gd name="connsiteX14" fmla="*/ 880679 w 12192000"/>
              <a:gd name="connsiteY14" fmla="*/ 6858000 h 6858000"/>
              <a:gd name="connsiteX15" fmla="*/ 0 w 12192000"/>
              <a:gd name="connsiteY15" fmla="*/ 6858000 h 6858000"/>
              <a:gd name="connsiteX16" fmla="*/ 0 w 12192000"/>
              <a:gd name="connsiteY16" fmla="*/ 0 h 6858000"/>
              <a:gd name="connsiteX17" fmla="*/ 1138655 w 12192000"/>
              <a:gd name="connsiteY17" fmla="*/ 1746908 h 6858000"/>
              <a:gd name="connsiteX18" fmla="*/ 913599 w 12192000"/>
              <a:gd name="connsiteY18" fmla="*/ 1971964 h 6858000"/>
              <a:gd name="connsiteX19" fmla="*/ 913599 w 12192000"/>
              <a:gd name="connsiteY19" fmla="*/ 5520711 h 6858000"/>
              <a:gd name="connsiteX20" fmla="*/ 1138655 w 12192000"/>
              <a:gd name="connsiteY20" fmla="*/ 5745767 h 6858000"/>
              <a:gd name="connsiteX21" fmla="*/ 6091846 w 12192000"/>
              <a:gd name="connsiteY21" fmla="*/ 5745767 h 6858000"/>
              <a:gd name="connsiteX22" fmla="*/ 6316902 w 12192000"/>
              <a:gd name="connsiteY22" fmla="*/ 5520711 h 6858000"/>
              <a:gd name="connsiteX23" fmla="*/ 6316902 w 12192000"/>
              <a:gd name="connsiteY23" fmla="*/ 1971964 h 6858000"/>
              <a:gd name="connsiteX24" fmla="*/ 6091846 w 12192000"/>
              <a:gd name="connsiteY24" fmla="*/ 1746908 h 6858000"/>
              <a:gd name="connsiteX25" fmla="*/ 1138655 w 12192000"/>
              <a:gd name="connsiteY25" fmla="*/ 17469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lnTo>
                  <a:pt x="1138655" y="17469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9F5EDC-2D5E-96A7-AAB9-D60B6E1AF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6699" y="3527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424DE0-155D-2A3C-788A-5A0C0D9CD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728" y="275768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87C557-55D3-F920-773C-DDD1348C4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2673" y="2714197"/>
            <a:ext cx="4120055" cy="4308449"/>
            <a:chOff x="5656746" y="820557"/>
            <a:chExt cx="4120055" cy="4308449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BC0724F-AE42-0E0F-E392-0C3EBB9DD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1B6F6A44-F108-5B62-1638-5680B0204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0667" y="405113"/>
            <a:ext cx="4505155" cy="6007261"/>
          </a:xfrm>
        </p:spPr>
        <p:txBody>
          <a:bodyPr anchor="ctr">
            <a:normAutofit/>
          </a:bodyPr>
          <a:lstStyle>
            <a:lvl1pPr algn="r">
              <a:defRPr sz="4800" b="1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83A8F0F5-EBCC-860A-B0EE-A7F56BA39A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76079" y="1748992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0224B-09BE-F95F-F2DE-0EA9731AEB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64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050290D7-ABD3-D880-F002-A497290AC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245" y="-3248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18140 w 12192000"/>
              <a:gd name="connsiteY1" fmla="*/ 0 h 6858000"/>
              <a:gd name="connsiteX2" fmla="*/ 918140 w 12192000"/>
              <a:gd name="connsiteY2" fmla="*/ 1010539 h 6858000"/>
              <a:gd name="connsiteX3" fmla="*/ 1195741 w 12192000"/>
              <a:gd name="connsiteY3" fmla="*/ 1288140 h 6858000"/>
              <a:gd name="connsiteX4" fmla="*/ 6043842 w 12192000"/>
              <a:gd name="connsiteY4" fmla="*/ 1288140 h 6858000"/>
              <a:gd name="connsiteX5" fmla="*/ 6321443 w 12192000"/>
              <a:gd name="connsiteY5" fmla="*/ 1010539 h 6858000"/>
              <a:gd name="connsiteX6" fmla="*/ 632144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283982 w 12192000"/>
              <a:gd name="connsiteY9" fmla="*/ 6858000 h 6858000"/>
              <a:gd name="connsiteX10" fmla="*/ 6283982 w 12192000"/>
              <a:gd name="connsiteY10" fmla="*/ 6429590 h 6858000"/>
              <a:gd name="connsiteX11" fmla="*/ 6058926 w 12192000"/>
              <a:gd name="connsiteY11" fmla="*/ 6204534 h 6858000"/>
              <a:gd name="connsiteX12" fmla="*/ 1105735 w 12192000"/>
              <a:gd name="connsiteY12" fmla="*/ 6204534 h 6858000"/>
              <a:gd name="connsiteX13" fmla="*/ 880679 w 12192000"/>
              <a:gd name="connsiteY13" fmla="*/ 6429590 h 6858000"/>
              <a:gd name="connsiteX14" fmla="*/ 880679 w 12192000"/>
              <a:gd name="connsiteY14" fmla="*/ 6858000 h 6858000"/>
              <a:gd name="connsiteX15" fmla="*/ 0 w 12192000"/>
              <a:gd name="connsiteY15" fmla="*/ 6858000 h 6858000"/>
              <a:gd name="connsiteX16" fmla="*/ 0 w 12192000"/>
              <a:gd name="connsiteY16" fmla="*/ 0 h 6858000"/>
              <a:gd name="connsiteX17" fmla="*/ 1138655 w 12192000"/>
              <a:gd name="connsiteY17" fmla="*/ 1746908 h 6858000"/>
              <a:gd name="connsiteX18" fmla="*/ 913599 w 12192000"/>
              <a:gd name="connsiteY18" fmla="*/ 1971964 h 6858000"/>
              <a:gd name="connsiteX19" fmla="*/ 913599 w 12192000"/>
              <a:gd name="connsiteY19" fmla="*/ 5520711 h 6858000"/>
              <a:gd name="connsiteX20" fmla="*/ 1138655 w 12192000"/>
              <a:gd name="connsiteY20" fmla="*/ 5745767 h 6858000"/>
              <a:gd name="connsiteX21" fmla="*/ 6091846 w 12192000"/>
              <a:gd name="connsiteY21" fmla="*/ 5745767 h 6858000"/>
              <a:gd name="connsiteX22" fmla="*/ 6316902 w 12192000"/>
              <a:gd name="connsiteY22" fmla="*/ 5520711 h 6858000"/>
              <a:gd name="connsiteX23" fmla="*/ 6316902 w 12192000"/>
              <a:gd name="connsiteY23" fmla="*/ 1971964 h 6858000"/>
              <a:gd name="connsiteX24" fmla="*/ 6091846 w 12192000"/>
              <a:gd name="connsiteY24" fmla="*/ 1746908 h 6858000"/>
              <a:gd name="connsiteX25" fmla="*/ 1138655 w 12192000"/>
              <a:gd name="connsiteY25" fmla="*/ 17469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lnTo>
                  <a:pt x="1138655" y="17469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D13AA8-D23C-5C6A-33DF-C454CDF89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01493" y="0"/>
            <a:ext cx="10916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C39822-D546-CAF5-43A0-84756C8C7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61785" y="0"/>
            <a:ext cx="27205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AD7832-54F8-F683-7C5A-71ABBBD6D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555" y="270595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9930" y="347620"/>
            <a:ext cx="5163939" cy="2474204"/>
          </a:xfrm>
        </p:spPr>
        <p:txBody>
          <a:bodyPr anchor="b">
            <a:normAutofit/>
          </a:bodyPr>
          <a:lstStyle>
            <a:lvl1pPr algn="l">
              <a:defRPr sz="4400" b="0" spc="0" baseline="0"/>
            </a:lvl1pPr>
          </a:lstStyle>
          <a:p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8ABFB379-CB29-0D42-1349-53B7325212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0170" y="1751759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</a:t>
            </a:r>
          </a:p>
          <a:p>
            <a:endParaRPr lang="en-US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6EE87FA3-5409-C076-826E-A5685EB21E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99930" y="2961187"/>
            <a:ext cx="5163939" cy="334673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lvl1pPr>
            <a:lvl2pPr marL="8001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lvl2pPr>
            <a:lvl3pPr marL="120015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3pPr>
            <a:lvl4pPr marL="165735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11455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AD0209-DE4E-6825-8F20-EC9CF7FA6A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838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1F6D51D-5B15-9B30-DC19-5F58B3052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7577" y="3429000"/>
            <a:ext cx="3288931" cy="3439321"/>
            <a:chOff x="5656746" y="820557"/>
            <a:chExt cx="4120055" cy="4308449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480DA77-F71B-5298-1353-A41A3B4DA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0839BC8-89BD-1554-5D44-CDDBE6CA9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1216545-2BDC-F9A0-F675-174EDC926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5336" y="1602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68970B-8B94-3775-274C-FB844115E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2942" y="0"/>
            <a:ext cx="9407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972257-517A-A49E-FA85-ED69B1A6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68288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291BC4-F154-0A1C-BD50-D90F45B2E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0852" y="1825625"/>
            <a:ext cx="424706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E0070D-0874-F1CC-4E29-6938F5F6349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34851" y="1825625"/>
            <a:ext cx="4247067" cy="435133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228600">
              <a:defRPr sz="2000"/>
            </a:lvl2pPr>
            <a:lvl3pPr marL="685800">
              <a:defRPr sz="2000"/>
            </a:lvl3pPr>
            <a:lvl4pPr marL="1143000">
              <a:defRPr sz="2000"/>
            </a:lvl4pPr>
            <a:lvl5pPr marL="1600200"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4AC65-CD3D-69D7-24FB-C82AA429A9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04544E-40BA-0EF3-1D11-F15C7E80D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3561" y="1602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06BFA7-94AE-3A18-523D-C688ECFB4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78414" y="0"/>
            <a:ext cx="9407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786F04-54BF-9AA6-0B44-DE78BB38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85177" y="2407472"/>
            <a:ext cx="4120055" cy="4308449"/>
            <a:chOff x="5656746" y="820557"/>
            <a:chExt cx="4120055" cy="430844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A2FB764-6719-6FC4-D31C-F96BBA0A6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87175FD-8DE3-7754-36A9-07FEE388E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3291BC4-F154-0A1C-BD50-D90F45B2E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0853" y="1825625"/>
            <a:ext cx="3525772" cy="4351338"/>
          </a:xfrm>
        </p:spPr>
        <p:txBody>
          <a:bodyPr>
            <a:normAutofit/>
          </a:bodyPr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E0070D-0874-F1CC-4E29-6938F5F6349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49516" y="1733025"/>
            <a:ext cx="6204283" cy="398938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228600">
              <a:defRPr sz="2000"/>
            </a:lvl2pPr>
            <a:lvl3pPr marL="685800">
              <a:defRPr sz="2000"/>
            </a:lvl3pPr>
            <a:lvl4pPr marL="1143000">
              <a:defRPr sz="2000"/>
            </a:lvl4pPr>
            <a:lvl5pPr marL="1600200"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DBFC337-301C-C3ED-321C-AB4EF4A108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93163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1.xml" Id="rId7" /><Relationship Type="http://schemas.openxmlformats.org/officeDocument/2006/relationships/slideLayout" Target="/ppt/slideLayouts/slideLayout125.xml" Id="rId12" /><Relationship Type="http://schemas.openxmlformats.org/officeDocument/2006/relationships/slideLayout" Target="/ppt/slideLayouts/slideLayout26.xml" Id="rId2" /><Relationship Type="http://schemas.openxmlformats.org/officeDocument/2006/relationships/theme" Target="/ppt/theme/theme11.xml" Id="rId16" /><Relationship Type="http://schemas.openxmlformats.org/officeDocument/2006/relationships/slideLayout" Target="/ppt/slideLayouts/slideLayout17.xml" Id="rId1" /><Relationship Type="http://schemas.openxmlformats.org/officeDocument/2006/relationships/slideLayout" Target="/ppt/slideLayouts/slideLayout68.xml" Id="rId6" /><Relationship Type="http://schemas.openxmlformats.org/officeDocument/2006/relationships/slideLayout" Target="/ppt/slideLayouts/slideLayout119.xml" Id="rId11" /><Relationship Type="http://schemas.openxmlformats.org/officeDocument/2006/relationships/slideLayout" Target="/ppt/slideLayouts/slideLayout510.xml" Id="rId5" /><Relationship Type="http://schemas.openxmlformats.org/officeDocument/2006/relationships/slideLayout" Target="/ppt/slideLayouts/slideLayout1511.xml" Id="rId15" /><Relationship Type="http://schemas.openxmlformats.org/officeDocument/2006/relationships/slideLayout" Target="/ppt/slideLayouts/slideLayout1012.xml" Id="rId10" /><Relationship Type="http://schemas.openxmlformats.org/officeDocument/2006/relationships/slideLayout" Target="/ppt/slideLayouts/slideLayout413.xml" Id="rId4" /><Relationship Type="http://schemas.openxmlformats.org/officeDocument/2006/relationships/slideLayout" Target="/ppt/slideLayouts/slideLayout914.xml" Id="rId9" /><Relationship Type="http://schemas.openxmlformats.org/officeDocument/2006/relationships/slideLayout" Target="/ppt/slideLayouts/slideLayout1415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18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1452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000" y="6145255"/>
            <a:ext cx="84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AFD02D-325A-F2A8-9A62-D6D0AF069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52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3" r:id="rId4"/>
    <p:sldLayoutId id="2147483667" r:id="rId5"/>
    <p:sldLayoutId id="2147483668" r:id="rId6"/>
    <p:sldLayoutId id="2147483669" r:id="rId7"/>
    <p:sldLayoutId id="2147483650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54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0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12.xml" Id="rId1" /></Relationships>
</file>

<file path=ppt/slides/_rels/slide1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9.xml" Id="rId1" /></Relationships>
</file>

<file path=ppt/slides/_rels/slide1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5.xml" Id="rId1" /></Relationships>
</file>

<file path=ppt/slides/_rels/slide1313.xml.rels>&#65279;<?xml version="1.0" encoding="utf-8"?><Relationships xmlns="http://schemas.openxmlformats.org/package/2006/relationships"><Relationship Type="http://schemas.openxmlformats.org/officeDocument/2006/relationships/image" Target="/ppt/media/image106.jpeg" Id="rId2" /><Relationship Type="http://schemas.openxmlformats.org/officeDocument/2006/relationships/slideLayout" Target="/ppt/slideLayouts/slideLayout133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54.jpeg" Id="rId2" /><Relationship Type="http://schemas.openxmlformats.org/officeDocument/2006/relationships/slideLayout" Target="/ppt/slideLayouts/slideLayout17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62.jpeg" Id="rId2" /><Relationship Type="http://schemas.openxmlformats.org/officeDocument/2006/relationships/slideLayout" Target="/ppt/slideLayouts/slideLayout26.xml" Id="rId1" /></Relationships>
</file>

<file path=ppt/slides/_rels/slide311.xml.rels>&#65279;<?xml version="1.0" encoding="utf-8"?><Relationships xmlns="http://schemas.openxmlformats.org/package/2006/relationships"><Relationship Type="http://schemas.openxmlformats.org/officeDocument/2006/relationships/image" Target="/ppt/media/image75.jpeg" Id="rId2" /><Relationship Type="http://schemas.openxmlformats.org/officeDocument/2006/relationships/slideLayout" Target="/ppt/slideLayouts/slideLayout34.xml" Id="rId1" /></Relationships>
</file>

<file path=ppt/slides/_rels/slide49.xml.rels>&#65279;<?xml version="1.0" encoding="utf-8"?><Relationships xmlns="http://schemas.openxmlformats.org/package/2006/relationships"><Relationship Type="http://schemas.openxmlformats.org/officeDocument/2006/relationships/slideLayout" Target="/ppt/slideLayouts/slideLayout413.xml" Id="rId1" /></Relationships>
</file>

<file path=ppt/slides/_rels/slide57.xml.rels>&#65279;<?xml version="1.0" encoding="utf-8"?><Relationships xmlns="http://schemas.openxmlformats.org/package/2006/relationships"><Relationship Type="http://schemas.openxmlformats.org/officeDocument/2006/relationships/slideLayout" Target="/ppt/slideLayouts/slideLayout510.xml" Id="rId1" /></Relationships>
</file>

<file path=ppt/slides/_rels/slide64.xml.rels>&#65279;<?xml version="1.0" encoding="utf-8"?><Relationships xmlns="http://schemas.openxmlformats.org/package/2006/relationships"><Relationship Type="http://schemas.openxmlformats.org/officeDocument/2006/relationships/image" Target="/ppt/media/image83.jpeg" Id="rId2" /><Relationship Type="http://schemas.openxmlformats.org/officeDocument/2006/relationships/slideLayout" Target="/ppt/slideLayouts/slideLayout68.xml" Id="rId1" /></Relationships>
</file>

<file path=ppt/slides/_rels/slide71.xml.rels>&#65279;<?xml version="1.0" encoding="utf-8"?><Relationships xmlns="http://schemas.openxmlformats.org/package/2006/relationships"><Relationship Type="http://schemas.openxmlformats.org/officeDocument/2006/relationships/image" Target="/ppt/media/image9.png" Id="rId2" /><Relationship Type="http://schemas.openxmlformats.org/officeDocument/2006/relationships/slideLayout" Target="/ppt/slideLayouts/slideLayout71.xml" Id="rId1" /></Relationships>
</file>

<file path=ppt/slides/_rels/slide8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1" /></Relationships>
</file>

<file path=ppt/slides/_rels/slide910.xml.rels>&#65279;<?xml version="1.0" encoding="utf-8"?><Relationships xmlns="http://schemas.openxmlformats.org/package/2006/relationships"><Relationship Type="http://schemas.openxmlformats.org/officeDocument/2006/relationships/diagramLayout" Target="/ppt/diagrams/layout11.xml" Id="rId3" /><Relationship Type="http://schemas.openxmlformats.org/officeDocument/2006/relationships/diagramData" Target="/ppt/diagrams/data11.xml" Id="rId2" /><Relationship Type="http://schemas.openxmlformats.org/officeDocument/2006/relationships/slideLayout" Target="/ppt/slideLayouts/slideLayout914.xml" Id="rId1" /><Relationship Type="http://schemas.microsoft.com/office/2007/relationships/diagramDrawing" Target="/ppt/diagrams/drawing1.xml" Id="rId6" /><Relationship Type="http://schemas.openxmlformats.org/officeDocument/2006/relationships/diagramColors" Target="/ppt/diagrams/colors11.xml" Id="rId5" /><Relationship Type="http://schemas.openxmlformats.org/officeDocument/2006/relationships/diagramQuickStyle" Target="/ppt/diagrams/quickStyle11.xml" Id="rId4" /></Relationships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8D247-2C7D-1DC0-87DE-679FF2F4B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/>
          <a:p>
            <a:r>
              <a:rPr lang="en-US" dirty="0"/>
              <a:t>Traction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B195E-449B-6D1C-97A2-99C5CAFA4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520" y="1825625"/>
            <a:ext cx="4825294" cy="4651375"/>
          </a:xfrm>
        </p:spPr>
        <p:txBody>
          <a:bodyPr/>
          <a:lstStyle/>
          <a:p>
            <a:r>
              <a:rPr lang="en-US" dirty="0"/>
              <a:t>Product launch</a:t>
            </a:r>
          </a:p>
          <a:p>
            <a:pPr lvl="1"/>
            <a:r>
              <a:rPr lang="en-US" dirty="0"/>
              <a:t>Successful introduction of our product to market</a:t>
            </a:r>
          </a:p>
          <a:p>
            <a:r>
              <a:rPr lang="en-US" dirty="0"/>
              <a:t>10,000 user milestone</a:t>
            </a:r>
          </a:p>
          <a:p>
            <a:pPr lvl="1"/>
            <a:r>
              <a:rPr lang="en-US" dirty="0"/>
              <a:t>Substantial user base, indicating growing demand</a:t>
            </a:r>
          </a:p>
          <a:p>
            <a:r>
              <a:rPr lang="en-US" dirty="0"/>
              <a:t>Strategic partnership</a:t>
            </a:r>
          </a:p>
          <a:p>
            <a:pPr lvl="1"/>
            <a:r>
              <a:rPr lang="en-US" dirty="0"/>
              <a:t>Expanding market presence and capabilities</a:t>
            </a:r>
          </a:p>
        </p:txBody>
      </p:sp>
      <p:graphicFrame>
        <p:nvGraphicFramePr>
          <p:cNvPr id="5" name="Table Placeholder 2">
            <a:extLst>
              <a:ext uri="{FF2B5EF4-FFF2-40B4-BE49-F238E27FC236}">
                <a16:creationId xmlns:a16="http://schemas.microsoft.com/office/drawing/2014/main" id="{05573025-ED28-B157-BE2C-7D1E29B79F2C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23022190"/>
              </p:ext>
            </p:extLst>
          </p:nvPr>
        </p:nvGraphicFramePr>
        <p:xfrm>
          <a:off x="6696075" y="1814513"/>
          <a:ext cx="4648201" cy="40393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12560">
                  <a:extLst>
                    <a:ext uri="{9D8B030D-6E8A-4147-A177-3AD203B41FA5}">
                      <a16:colId xmlns:a16="http://schemas.microsoft.com/office/drawing/2014/main" val="4076170109"/>
                    </a:ext>
                  </a:extLst>
                </a:gridCol>
                <a:gridCol w="1635641">
                  <a:extLst>
                    <a:ext uri="{9D8B030D-6E8A-4147-A177-3AD203B41FA5}">
                      <a16:colId xmlns:a16="http://schemas.microsoft.com/office/drawing/2014/main" val="1858434544"/>
                    </a:ext>
                  </a:extLst>
                </a:gridCol>
              </a:tblGrid>
              <a:tr h="8078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Milestone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Quarter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7639249"/>
                  </a:ext>
                </a:extLst>
              </a:tr>
              <a:tr h="8078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launch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955261"/>
                  </a:ext>
                </a:extLst>
              </a:tr>
              <a:tr h="8078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10,000 user milestone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902757"/>
                  </a:ext>
                </a:extLst>
              </a:tr>
              <a:tr h="8078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Strategic partnership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133869"/>
                  </a:ext>
                </a:extLst>
              </a:tr>
              <a:tr h="80787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Campaign launch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034991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1400D-A5B1-7DF5-73CA-6C020EFD7A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22000" y="6145255"/>
            <a:ext cx="845114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1621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36B3-6688-F44F-0765-B9F7F44F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/>
          <a:p>
            <a:r>
              <a:rPr lang="en-US" dirty="0"/>
              <a:t>Financials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C838E0C3-E1FB-2601-FF2D-68A84002F5D4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674119685"/>
              </p:ext>
            </p:extLst>
          </p:nvPr>
        </p:nvGraphicFramePr>
        <p:xfrm>
          <a:off x="838200" y="1825625"/>
          <a:ext cx="10515600" cy="40541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90954206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565324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3822839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37151041"/>
                    </a:ext>
                  </a:extLst>
                </a:gridCol>
              </a:tblGrid>
              <a:tr h="810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Quarter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Revenue ($)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Expenses ($)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profit ($)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01482"/>
                  </a:ext>
                </a:extLst>
              </a:tr>
              <a:tr h="810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753144"/>
                  </a:ext>
                </a:extLst>
              </a:tr>
              <a:tr h="810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696092"/>
                  </a:ext>
                </a:extLst>
              </a:tr>
              <a:tr h="810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514058"/>
                  </a:ext>
                </a:extLst>
              </a:tr>
              <a:tr h="810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020609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A788F-A96A-BC1E-FBB1-D5901D496D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22000" y="6145255"/>
            <a:ext cx="845114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1526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EEFE-3603-56A9-02FC-A2488A18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A292-2DDD-FBBA-7845-3B181E433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852" y="1825625"/>
            <a:ext cx="4678975" cy="4517302"/>
          </a:xfrm>
        </p:spPr>
        <p:txBody>
          <a:bodyPr/>
          <a:lstStyle/>
          <a:p>
            <a:r>
              <a:rPr lang="en-US" dirty="0"/>
              <a:t>With this product, Adatum Corporation is positioned for success in the dynamic market. </a:t>
            </a:r>
          </a:p>
          <a:p>
            <a:r>
              <a:rPr lang="en-US" dirty="0"/>
              <a:t>With a focus on innovation, user experience, and strategic growth, we anticipate reaching new heights in the coming year.</a:t>
            </a:r>
          </a:p>
          <a:p>
            <a:r>
              <a:rPr lang="en-US" dirty="0"/>
              <a:t>Our commitment to user satisfaction underscores every aspect of </a:t>
            </a:r>
            <a:r>
              <a:rPr lang="en-US"/>
              <a:t>our operations.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B1359-DE2C-2BC6-174D-B7C0DB1F607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12173" y="1825625"/>
            <a:ext cx="4678975" cy="4517302"/>
          </a:xfrm>
        </p:spPr>
        <p:txBody>
          <a:bodyPr/>
          <a:lstStyle/>
          <a:p>
            <a:r>
              <a:rPr lang="en-US" dirty="0"/>
              <a:t>Strong market positioning</a:t>
            </a:r>
          </a:p>
          <a:p>
            <a:r>
              <a:rPr lang="en-US" dirty="0"/>
              <a:t>Robust growth strategy</a:t>
            </a:r>
          </a:p>
          <a:p>
            <a:r>
              <a:rPr lang="en-US" dirty="0"/>
              <a:t>Innovative product development</a:t>
            </a:r>
          </a:p>
          <a:p>
            <a:r>
              <a:rPr lang="en-US" dirty="0"/>
              <a:t>Commitment to user satisfaction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7D425-ACCD-D8C2-7544-51EDA05C8F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22000" y="6145255"/>
            <a:ext cx="845114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2485"/>
      </p:ext>
    </p:extLst>
  </p:cSld>
  <p:clrMapOvr>
    <a:masterClrMapping/>
  </p:clrMapOvr>
</p:sld>
</file>

<file path=ppt/slides/slide1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AAB1C8-4A29-D350-B7C4-3089C13BF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0675" y="382344"/>
            <a:ext cx="4377767" cy="271933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table and chairs in a room">
            <a:extLst>
              <a:ext uri="{FF2B5EF4-FFF2-40B4-BE49-F238E27FC236}">
                <a16:creationId xmlns:a16="http://schemas.microsoft.com/office/drawing/2014/main" id="{30452C6F-947C-89F5-F589-F6759321BB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35"/>
          <a:stretch/>
        </p:blipFill>
        <p:spPr>
          <a:xfrm>
            <a:off x="911745" y="1751759"/>
            <a:ext cx="5394960" cy="399732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8618F-D769-F666-B1AD-B03C82DA1B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29992" y="3340800"/>
            <a:ext cx="4368450" cy="3166331"/>
          </a:xfrm>
        </p:spPr>
        <p:txBody>
          <a:bodyPr/>
          <a:lstStyle/>
          <a:p>
            <a:r>
              <a:rPr lang="en-US" dirty="0"/>
              <a:t>Remi Morris </a:t>
            </a:r>
          </a:p>
          <a:p>
            <a:r>
              <a:rPr lang="en-US" dirty="0"/>
              <a:t>remi@adatum.com</a:t>
            </a:r>
          </a:p>
          <a:p>
            <a:r>
              <a:rPr lang="en-US" dirty="0"/>
              <a:t>www.adatum.com</a:t>
            </a:r>
          </a:p>
        </p:txBody>
      </p:sp>
    </p:spTree>
    <p:extLst>
      <p:ext uri="{BB962C8B-B14F-4D97-AF65-F5344CB8AC3E}">
        <p14:creationId xmlns:p14="http://schemas.microsoft.com/office/powerpoint/2010/main" val="1768293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5232" y="463974"/>
            <a:ext cx="4217424" cy="3709195"/>
          </a:xfrm>
        </p:spPr>
        <p:txBody>
          <a:bodyPr anchor="b">
            <a:normAutofit/>
          </a:bodyPr>
          <a:lstStyle/>
          <a:p>
            <a:r>
              <a:rPr lang="en-US" dirty="0"/>
              <a:t>Brand launch strategy</a:t>
            </a:r>
          </a:p>
        </p:txBody>
      </p:sp>
      <p:pic>
        <p:nvPicPr>
          <p:cNvPr id="14" name="Picture Placeholder 13" descr="A person writing on a clipboard">
            <a:extLst>
              <a:ext uri="{FF2B5EF4-FFF2-40B4-BE49-F238E27FC236}">
                <a16:creationId xmlns:a16="http://schemas.microsoft.com/office/drawing/2014/main" id="{2048BD92-647F-33AD-A0B3-2AB2D7BE46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r="97"/>
          <a:stretch/>
        </p:blipFill>
        <p:spPr>
          <a:xfrm>
            <a:off x="920158" y="1741488"/>
            <a:ext cx="5394960" cy="3997325"/>
          </a:xfrm>
        </p:spPr>
      </p:pic>
    </p:spTree>
    <p:extLst>
      <p:ext uri="{BB962C8B-B14F-4D97-AF65-F5344CB8AC3E}">
        <p14:creationId xmlns:p14="http://schemas.microsoft.com/office/powerpoint/2010/main" val="4186662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A4A7895-3FBB-9134-6284-4A5950F5B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40" y="576470"/>
            <a:ext cx="4831209" cy="226612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F04B66-5C68-5FD6-773C-3016CF0ACC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7139" y="3031435"/>
            <a:ext cx="4831209" cy="3478944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Primary goals</a:t>
            </a:r>
          </a:p>
          <a:p>
            <a:r>
              <a:rPr lang="en-US" dirty="0"/>
              <a:t>Areas of growth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pic>
        <p:nvPicPr>
          <p:cNvPr id="6" name="Picture Placeholder 5" descr="A shelf of shirts on a shelf">
            <a:extLst>
              <a:ext uri="{FF2B5EF4-FFF2-40B4-BE49-F238E27FC236}">
                <a16:creationId xmlns:a16="http://schemas.microsoft.com/office/drawing/2014/main" id="{2616A6F2-B984-727A-D9F9-66A2300255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/>
        </p:blipFill>
        <p:spPr>
          <a:xfrm>
            <a:off x="5890039" y="1751216"/>
            <a:ext cx="5394960" cy="3997325"/>
          </a:xfr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1F36102-91E3-B5B6-05D2-563D2642C9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22000" y="6145255"/>
            <a:ext cx="845114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03966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AF5A1F-B233-C75A-B7DC-066E53119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0675" y="480627"/>
            <a:ext cx="4505155" cy="2894495"/>
          </a:xfrm>
        </p:spPr>
        <p:txBody>
          <a:bodyPr/>
          <a:lstStyle/>
          <a:p>
            <a:r>
              <a:rPr lang="en-US" dirty="0"/>
              <a:t>About us</a:t>
            </a:r>
          </a:p>
        </p:txBody>
      </p:sp>
      <p:pic>
        <p:nvPicPr>
          <p:cNvPr id="5" name="Picture Placeholder 4" descr="A group of blue jeans on a swinger">
            <a:extLst>
              <a:ext uri="{FF2B5EF4-FFF2-40B4-BE49-F238E27FC236}">
                <a16:creationId xmlns:a16="http://schemas.microsoft.com/office/drawing/2014/main" id="{2B660493-A854-C062-6ED2-02A7EEC4FC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/>
        </p:blipFill>
        <p:spPr>
          <a:xfrm>
            <a:off x="915410" y="1751759"/>
            <a:ext cx="5394960" cy="3997325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9B322C-92BF-3972-EB9C-80C69BC2D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21313" y="3505200"/>
            <a:ext cx="4029859" cy="3001963"/>
          </a:xfrm>
        </p:spPr>
        <p:txBody>
          <a:bodyPr/>
          <a:lstStyle/>
          <a:p>
            <a:r>
              <a:rPr lang="en-US" dirty="0"/>
              <a:t>Aiming to revolutionize industries through our forward-thinking solutions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0F67C-5190-34BB-E17A-1733452721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22000" y="6145255"/>
            <a:ext cx="845114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24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FF48-132C-6DAA-622E-E58AF3A8D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745" y="507244"/>
            <a:ext cx="9143999" cy="2162065"/>
          </a:xfrm>
        </p:spPr>
        <p:txBody>
          <a:bodyPr/>
          <a:lstStyle/>
          <a:p>
            <a:r>
              <a:rPr lang="en-US" dirty="0"/>
              <a:t>Product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C2841-47C6-02F9-83CF-508A0ADF0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2700" y="3586281"/>
            <a:ext cx="7086600" cy="2286000"/>
          </a:xfrm>
        </p:spPr>
        <p:txBody>
          <a:bodyPr/>
          <a:lstStyle/>
          <a:p>
            <a:r>
              <a:rPr lang="en-US" dirty="0"/>
              <a:t>Combining functionality and user-friendliness, we empowers users to streamline operations and boost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C4D93-CBC8-E70B-5147-AEC324F7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2000" y="6145255"/>
            <a:ext cx="845114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463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39A0-AB25-231D-F1BE-533B41CCC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7523" y="750316"/>
            <a:ext cx="5469591" cy="2066052"/>
          </a:xfrm>
        </p:spPr>
        <p:txBody>
          <a:bodyPr/>
          <a:lstStyle/>
          <a:p>
            <a:r>
              <a:rPr lang="en-US" dirty="0"/>
              <a:t>Product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4B449-06A6-DA15-9625-E5279E21ED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97703" y="2884989"/>
            <a:ext cx="4768850" cy="3625392"/>
          </a:xfrm>
        </p:spPr>
        <p:txBody>
          <a:bodyPr/>
          <a:lstStyle/>
          <a:p>
            <a:r>
              <a:rPr lang="en-US" dirty="0"/>
              <a:t>Increased productivity</a:t>
            </a:r>
          </a:p>
          <a:p>
            <a:r>
              <a:rPr lang="en-US" dirty="0"/>
              <a:t>Seamless integration</a:t>
            </a:r>
          </a:p>
          <a:p>
            <a:r>
              <a:rPr lang="en-US" dirty="0"/>
              <a:t>Enhanced user experience</a:t>
            </a:r>
          </a:p>
          <a:p>
            <a:r>
              <a:rPr lang="en-US" dirty="0"/>
              <a:t>Scalability for future growth</a:t>
            </a:r>
          </a:p>
          <a:p>
            <a:r>
              <a:rPr lang="en-US" dirty="0"/>
              <a:t>User-friendly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62A93-B05D-F902-E82F-647AA5B895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22000" y="6145255"/>
            <a:ext cx="845114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958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1B9F9E-EC8A-09BD-BA33-8D977519C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667" y="405113"/>
            <a:ext cx="4505155" cy="6007261"/>
          </a:xfrm>
        </p:spPr>
        <p:txBody>
          <a:bodyPr/>
          <a:lstStyle/>
          <a:p>
            <a:r>
              <a:rPr lang="en-US" dirty="0"/>
              <a:t>Market 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pic>
        <p:nvPicPr>
          <p:cNvPr id="5" name="Picture Placeholder 4" descr="A person looking at a model of a house">
            <a:extLst>
              <a:ext uri="{FF2B5EF4-FFF2-40B4-BE49-F238E27FC236}">
                <a16:creationId xmlns:a16="http://schemas.microsoft.com/office/drawing/2014/main" id="{908CD24D-C0C6-B502-7021-059C9800BB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5876079" y="1748992"/>
            <a:ext cx="5394960" cy="399732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617AD-09E2-07D1-0572-86BE7139B9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22000" y="6145255"/>
            <a:ext cx="845114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214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DA9D2C-79E5-25CF-E4A6-2AA9C1BE8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9930" y="347620"/>
            <a:ext cx="5163939" cy="2474204"/>
          </a:xfrm>
        </p:spPr>
        <p:txBody>
          <a:bodyPr/>
          <a:lstStyle/>
          <a:p>
            <a:r>
              <a:rPr lang="en-US" dirty="0"/>
              <a:t>Market </a:t>
            </a:r>
            <a:br>
              <a:rPr lang="en-US" dirty="0"/>
            </a:br>
            <a:r>
              <a:rPr lang="en-US" dirty="0"/>
              <a:t>comparison</a:t>
            </a:r>
          </a:p>
        </p:txBody>
      </p:sp>
      <p:pic>
        <p:nvPicPr>
          <p:cNvPr id="6" name="Picture Placeholder 5" descr="A hand holding a black shirt on hangers">
            <a:extLst>
              <a:ext uri="{FF2B5EF4-FFF2-40B4-BE49-F238E27FC236}">
                <a16:creationId xmlns:a16="http://schemas.microsoft.com/office/drawing/2014/main" id="{5326D26B-3D67-152D-1D62-B066AE8093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/>
        </p:blipFill>
        <p:spPr>
          <a:xfrm>
            <a:off x="900170" y="1751759"/>
            <a:ext cx="5394960" cy="399732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887FC-D1FD-80FF-11CA-504D9B1DB9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99930" y="2961187"/>
            <a:ext cx="5163939" cy="3346735"/>
          </a:xfrm>
        </p:spPr>
        <p:txBody>
          <a:bodyPr/>
          <a:lstStyle/>
          <a:p>
            <a:r>
              <a:rPr lang="en-US" dirty="0"/>
              <a:t>Stands out in market</a:t>
            </a:r>
          </a:p>
          <a:p>
            <a:r>
              <a:rPr lang="en-US" dirty="0"/>
              <a:t>Innovative features</a:t>
            </a:r>
          </a:p>
          <a:p>
            <a:r>
              <a:rPr lang="en-US" dirty="0"/>
              <a:t>Provides unique solution</a:t>
            </a:r>
          </a:p>
          <a:p>
            <a:r>
              <a:rPr lang="en-US" dirty="0"/>
              <a:t>Edge over competitors</a:t>
            </a:r>
          </a:p>
          <a:p>
            <a:r>
              <a:rPr lang="en-US" dirty="0"/>
              <a:t>User-focused design</a:t>
            </a:r>
          </a:p>
          <a:p>
            <a:r>
              <a:rPr lang="en-US" dirty="0"/>
              <a:t>Prioritizes user experience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62F5D22-6C73-5967-E35C-917445CF13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22000" y="6145255"/>
            <a:ext cx="845114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3427"/>
      </p:ext>
    </p:extLst>
  </p:cSld>
  <p:clrMapOvr>
    <a:masterClrMapping/>
  </p:clrMapOvr>
</p:sld>
</file>

<file path=ppt/slides/slide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E6599B-92EE-DA04-9056-C282E455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/>
          <a:p>
            <a:r>
              <a:rPr lang="en-US" dirty="0"/>
              <a:t>Competitive landscape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93533C-26FD-AEBE-6ACB-A4F973AC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852" y="1825625"/>
            <a:ext cx="4247067" cy="4351338"/>
          </a:xfrm>
        </p:spPr>
        <p:txBody>
          <a:bodyPr/>
          <a:lstStyle/>
          <a:p>
            <a:r>
              <a:rPr lang="en-US" dirty="0"/>
              <a:t>Strong market presence</a:t>
            </a:r>
          </a:p>
          <a:p>
            <a:r>
              <a:rPr lang="en-US" dirty="0"/>
              <a:t>Positioned as a market leader</a:t>
            </a:r>
          </a:p>
          <a:p>
            <a:r>
              <a:rPr lang="en-US" dirty="0"/>
              <a:t>Leveraging a robust infrastructure</a:t>
            </a:r>
          </a:p>
          <a:p>
            <a:r>
              <a:rPr lang="en-US" dirty="0"/>
              <a:t>Dedicated team of experts</a:t>
            </a:r>
          </a:p>
          <a:p>
            <a:r>
              <a:rPr lang="en-US" dirty="0"/>
              <a:t>Outperforming competitors</a:t>
            </a:r>
          </a:p>
          <a:p>
            <a:r>
              <a:rPr lang="en-US" dirty="0"/>
              <a:t>Good brand name recognition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F0C6D4-02DE-0349-3B53-5B0E8FD1DB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34851" y="1825625"/>
            <a:ext cx="4247067" cy="4351338"/>
          </a:xfrm>
        </p:spPr>
        <p:txBody>
          <a:bodyPr/>
          <a:lstStyle/>
          <a:p>
            <a:r>
              <a:rPr lang="en-US" dirty="0"/>
              <a:t>Need:</a:t>
            </a:r>
          </a:p>
          <a:p>
            <a:pPr lvl="1"/>
            <a:r>
              <a:rPr lang="en-US" dirty="0"/>
              <a:t>More agility and adaptability</a:t>
            </a:r>
          </a:p>
          <a:p>
            <a:pPr lvl="1"/>
            <a:r>
              <a:rPr lang="en-US" dirty="0"/>
              <a:t>Stronger competitive edge</a:t>
            </a:r>
          </a:p>
          <a:p>
            <a:pPr lvl="1"/>
            <a:r>
              <a:rPr lang="en-US" dirty="0"/>
              <a:t>Ability to adapt swiftly</a:t>
            </a:r>
          </a:p>
          <a:p>
            <a:pPr lvl="1"/>
            <a:r>
              <a:rPr lang="en-US" dirty="0"/>
              <a:t>Stay ahead of the curve</a:t>
            </a:r>
          </a:p>
          <a:p>
            <a:pPr lvl="1"/>
            <a:r>
              <a:rPr lang="en-US" dirty="0"/>
              <a:t>Continuously improve offerings</a:t>
            </a:r>
          </a:p>
          <a:p>
            <a:pPr lvl="1"/>
            <a:r>
              <a:rPr lang="en-US" dirty="0"/>
              <a:t>Integrate user feedback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232BDC-58BE-5669-7C02-6227C42B53A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22000" y="6145255"/>
            <a:ext cx="845114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14625"/>
      </p:ext>
    </p:extLst>
  </p:cSld>
  <p:clrMapOvr>
    <a:masterClrMapping/>
  </p:clrMapOvr>
</p:sld>
</file>

<file path=ppt/slides/slide9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865FC3-5E5A-2CB6-EF6D-0D318425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/>
          <a:p>
            <a:r>
              <a:rPr lang="en-US" dirty="0"/>
              <a:t>Growth strategy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1D7CA-E9C7-0293-D696-D1D3BCE5B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853" y="1825625"/>
            <a:ext cx="3525772" cy="4351338"/>
          </a:xfrm>
        </p:spPr>
        <p:txBody>
          <a:bodyPr/>
          <a:lstStyle/>
          <a:p>
            <a:r>
              <a:rPr lang="en-US" dirty="0"/>
              <a:t>Expand market reach through strategic partnerships</a:t>
            </a:r>
          </a:p>
          <a:p>
            <a:r>
              <a:rPr lang="en-US" dirty="0"/>
              <a:t>Enhance product features based on user feedback</a:t>
            </a:r>
          </a:p>
          <a:p>
            <a:r>
              <a:rPr lang="en-US" dirty="0"/>
              <a:t>Explore international market opportunities</a:t>
            </a:r>
          </a:p>
        </p:txBody>
      </p:sp>
      <p:graphicFrame>
        <p:nvGraphicFramePr>
          <p:cNvPr id="14" name="Content Placeholder 4" descr="SmartArt Graphic">
            <a:extLst>
              <a:ext uri="{FF2B5EF4-FFF2-40B4-BE49-F238E27FC236}">
                <a16:creationId xmlns:a16="http://schemas.microsoft.com/office/drawing/2014/main" id="{8C65152D-687F-6CA3-E835-627C4C06923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0775286"/>
              </p:ext>
            </p:extLst>
          </p:nvPr>
        </p:nvGraphicFramePr>
        <p:xfrm>
          <a:off x="5149850" y="1733550"/>
          <a:ext cx="6203950" cy="39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C76580-2AD8-C4C1-30CB-9530F6DE72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22000" y="6145255"/>
            <a:ext cx="845114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56866"/>
      </p:ext>
    </p:extLst>
  </p:cSld>
  <p:clrMapOvr>
    <a:masterClrMapping/>
  </p:clrMapOvr>
</p:sld>
</file>

<file path=ppt/theme/theme11.xml><?xml version="1.0" encoding="utf-8"?>
<a:theme xmlns:a="http://schemas.openxmlformats.org/drawingml/2006/main" name="Madison">
  <a:themeElements>
    <a:clrScheme name="TM45439525">
      <a:dk1>
        <a:srgbClr val="000000"/>
      </a:dk1>
      <a:lt1>
        <a:srgbClr val="FFFFFF"/>
      </a:lt1>
      <a:dk2>
        <a:srgbClr val="1F2C28"/>
      </a:dk2>
      <a:lt2>
        <a:srgbClr val="E7E6E6"/>
      </a:lt2>
      <a:accent1>
        <a:srgbClr val="A1D58B"/>
      </a:accent1>
      <a:accent2>
        <a:srgbClr val="5EC795"/>
      </a:accent2>
      <a:accent3>
        <a:srgbClr val="4DADCE"/>
      </a:accent3>
      <a:accent4>
        <a:srgbClr val="CCB756"/>
      </a:accent4>
      <a:accent5>
        <a:srgbClr val="E29B35"/>
      </a:accent5>
      <a:accent6>
        <a:srgbClr val="8DC0C0"/>
      </a:accent6>
      <a:hlink>
        <a:srgbClr val="0563C1"/>
      </a:hlink>
      <a:folHlink>
        <a:srgbClr val="954F72"/>
      </a:folHlink>
    </a:clrScheme>
    <a:fontScheme name="Custom 1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439525_Win32_SL_V10" id="{6D1E132C-EE58-410C-AA79-6634C21077D3}" vid="{B34F418C-A6AD-4EA0-82A8-449DB69F489E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3.xml><?xml version="1.0" encoding="utf-8"?>
<ds:datastoreItem xmlns:ds="http://schemas.openxmlformats.org/officeDocument/2006/customXml" ds:itemID="{4BD5B0D0-2713-4A58-8851-7057612DF074}"/>
</file>

<file path=customXml/itemProps22.xml><?xml version="1.0" encoding="utf-8"?>
<ds:datastoreItem xmlns:ds="http://schemas.openxmlformats.org/officeDocument/2006/customXml" ds:itemID="{82DFC609-3144-4451-A09C-1FEABE97DD64}"/>
</file>

<file path=customXml/itemProps31.xml><?xml version="1.0" encoding="utf-8"?>
<ds:datastoreItem xmlns:ds="http://schemas.openxmlformats.org/officeDocument/2006/customXml" ds:itemID="{2C94F803-78B0-4743-862C-5C0CA5965124}"/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5</ap:TotalTime>
  <ap:Words>328</ap:Words>
  <ap:Application>Microsoft Office PowerPoint</ap:Application>
  <ap:PresentationFormat>Widescreen</ap:PresentationFormat>
  <ap:Paragraphs>110</ap:Paragraphs>
  <ap:Slides>13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ap:HeadingPairs>
  <ap:TitlesOfParts>
    <vt:vector baseType="lpstr" size="17">
      <vt:lpstr>Aptos</vt:lpstr>
      <vt:lpstr>Arial</vt:lpstr>
      <vt:lpstr>Calibri</vt:lpstr>
      <vt:lpstr>Madison</vt:lpstr>
      <vt:lpstr>Brand launch strategy</vt:lpstr>
      <vt:lpstr>Agenda</vt:lpstr>
      <vt:lpstr>About us</vt:lpstr>
      <vt:lpstr>Product overview</vt:lpstr>
      <vt:lpstr>Product benefits</vt:lpstr>
      <vt:lpstr>Market  overview</vt:lpstr>
      <vt:lpstr>Market  comparison</vt:lpstr>
      <vt:lpstr>Competitive landscape</vt:lpstr>
      <vt:lpstr>Growth strategy</vt:lpstr>
      <vt:lpstr>Traction</vt:lpstr>
      <vt:lpstr>Financials</vt:lpstr>
      <vt:lpstr>Summary</vt:lpstr>
      <vt:lpstr>Thank you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launch strategy</dc:title>
  <dcterms:created xsi:type="dcterms:W3CDTF">2024-01-24T10:28:59Z</dcterms:created>
  <dcterms:modified xsi:type="dcterms:W3CDTF">2024-03-04T07:54:29Z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